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2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3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4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  <p:sldMasterId id="2147483685" r:id="rId5"/>
    <p:sldMasterId id="2147483719" r:id="rId6"/>
    <p:sldMasterId id="2147483755" r:id="rId7"/>
    <p:sldMasterId id="2147483789" r:id="rId8"/>
  </p:sldMasterIdLst>
  <p:notesMasterIdLst>
    <p:notesMasterId r:id="rId108"/>
  </p:notesMasterIdLst>
  <p:handoutMasterIdLst>
    <p:handoutMasterId r:id="rId109"/>
  </p:handoutMasterIdLst>
  <p:sldIdLst>
    <p:sldId id="532" r:id="rId9"/>
    <p:sldId id="785" r:id="rId10"/>
    <p:sldId id="1120" r:id="rId11"/>
    <p:sldId id="989" r:id="rId12"/>
    <p:sldId id="1110" r:id="rId13"/>
    <p:sldId id="1109" r:id="rId14"/>
    <p:sldId id="1085" r:id="rId15"/>
    <p:sldId id="1083" r:id="rId16"/>
    <p:sldId id="1137" r:id="rId17"/>
    <p:sldId id="1108" r:id="rId18"/>
    <p:sldId id="990" r:id="rId19"/>
    <p:sldId id="812" r:id="rId20"/>
    <p:sldId id="889" r:id="rId21"/>
    <p:sldId id="994" r:id="rId22"/>
    <p:sldId id="903" r:id="rId23"/>
    <p:sldId id="1029" r:id="rId24"/>
    <p:sldId id="1105" r:id="rId25"/>
    <p:sldId id="1030" r:id="rId26"/>
    <p:sldId id="1106" r:id="rId27"/>
    <p:sldId id="1112" r:id="rId28"/>
    <p:sldId id="1032" r:id="rId29"/>
    <p:sldId id="1113" r:id="rId30"/>
    <p:sldId id="1033" r:id="rId31"/>
    <p:sldId id="1114" r:id="rId32"/>
    <p:sldId id="1115" r:id="rId33"/>
    <p:sldId id="1014" r:id="rId34"/>
    <p:sldId id="1015" r:id="rId35"/>
    <p:sldId id="1016" r:id="rId36"/>
    <p:sldId id="1117" r:id="rId37"/>
    <p:sldId id="995" r:id="rId38"/>
    <p:sldId id="1086" r:id="rId39"/>
    <p:sldId id="1050" r:id="rId40"/>
    <p:sldId id="1087" r:id="rId41"/>
    <p:sldId id="1070" r:id="rId42"/>
    <p:sldId id="998" r:id="rId43"/>
    <p:sldId id="1072" r:id="rId44"/>
    <p:sldId id="1049" r:id="rId45"/>
    <p:sldId id="1129" r:id="rId46"/>
    <p:sldId id="1128" r:id="rId47"/>
    <p:sldId id="1003" r:id="rId48"/>
    <p:sldId id="1054" r:id="rId49"/>
    <p:sldId id="1027" r:id="rId50"/>
    <p:sldId id="1073" r:id="rId51"/>
    <p:sldId id="1118" r:id="rId52"/>
    <p:sldId id="1075" r:id="rId53"/>
    <p:sldId id="1076" r:id="rId54"/>
    <p:sldId id="1084" r:id="rId55"/>
    <p:sldId id="1122" r:id="rId56"/>
    <p:sldId id="1123" r:id="rId57"/>
    <p:sldId id="1124" r:id="rId58"/>
    <p:sldId id="1125" r:id="rId59"/>
    <p:sldId id="1119" r:id="rId60"/>
    <p:sldId id="1077" r:id="rId61"/>
    <p:sldId id="1078" r:id="rId62"/>
    <p:sldId id="1121" r:id="rId63"/>
    <p:sldId id="1079" r:id="rId64"/>
    <p:sldId id="1080" r:id="rId65"/>
    <p:sldId id="1138" r:id="rId66"/>
    <p:sldId id="1139" r:id="rId67"/>
    <p:sldId id="1126" r:id="rId68"/>
    <p:sldId id="1018" r:id="rId69"/>
    <p:sldId id="1019" r:id="rId70"/>
    <p:sldId id="1055" r:id="rId71"/>
    <p:sldId id="1034" r:id="rId72"/>
    <p:sldId id="1081" r:id="rId73"/>
    <p:sldId id="1131" r:id="rId74"/>
    <p:sldId id="1132" r:id="rId75"/>
    <p:sldId id="1133" r:id="rId76"/>
    <p:sldId id="1134" r:id="rId77"/>
    <p:sldId id="1056" r:id="rId78"/>
    <p:sldId id="1089" r:id="rId79"/>
    <p:sldId id="1091" r:id="rId80"/>
    <p:sldId id="1090" r:id="rId81"/>
    <p:sldId id="1093" r:id="rId82"/>
    <p:sldId id="1092" r:id="rId83"/>
    <p:sldId id="1088" r:id="rId84"/>
    <p:sldId id="1035" r:id="rId85"/>
    <p:sldId id="1062" r:id="rId86"/>
    <p:sldId id="1057" r:id="rId87"/>
    <p:sldId id="1036" r:id="rId88"/>
    <p:sldId id="1063" r:id="rId89"/>
    <p:sldId id="1058" r:id="rId90"/>
    <p:sldId id="1039" r:id="rId91"/>
    <p:sldId id="1064" r:id="rId92"/>
    <p:sldId id="1135" r:id="rId93"/>
    <p:sldId id="1040" r:id="rId94"/>
    <p:sldId id="1059" r:id="rId95"/>
    <p:sldId id="1041" r:id="rId96"/>
    <p:sldId id="1065" r:id="rId97"/>
    <p:sldId id="1136" r:id="rId98"/>
    <p:sldId id="1042" r:id="rId99"/>
    <p:sldId id="1043" r:id="rId100"/>
    <p:sldId id="1060" r:id="rId101"/>
    <p:sldId id="1044" r:id="rId102"/>
    <p:sldId id="1066" r:id="rId103"/>
    <p:sldId id="1067" r:id="rId104"/>
    <p:sldId id="1068" r:id="rId105"/>
    <p:sldId id="1071" r:id="rId106"/>
    <p:sldId id="1082" r:id="rId107"/>
  </p:sldIdLst>
  <p:sldSz cx="12192000" cy="6858000"/>
  <p:notesSz cx="6858000" cy="9144000"/>
  <p:custDataLst>
    <p:tags r:id="rId1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40">
          <p15:clr>
            <a:srgbClr val="A4A3A4"/>
          </p15:clr>
        </p15:guide>
        <p15:guide id="6" pos="384">
          <p15:clr>
            <a:srgbClr val="A4A3A4"/>
          </p15:clr>
        </p15:guide>
        <p15:guide id="7" pos="7296">
          <p15:clr>
            <a:srgbClr val="A4A3A4"/>
          </p15:clr>
        </p15:guide>
        <p15:guide id="8" orient="horz" pos="9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rro-lacomme, Nathalie" initials="BN" lastIdx="4" clrIdx="0">
    <p:extLst>
      <p:ext uri="{19B8F6BF-5375-455C-9EA6-DF929625EA0E}">
        <p15:presenceInfo xmlns:p15="http://schemas.microsoft.com/office/powerpoint/2012/main" userId="S-1-5-21-1957994488-842925246-40105171-36913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A616"/>
    <a:srgbClr val="3FCACE"/>
    <a:srgbClr val="15CACE"/>
    <a:srgbClr val="2FC9CE"/>
    <a:srgbClr val="2FD5D7"/>
    <a:srgbClr val="2AD0C8"/>
    <a:srgbClr val="24B2AB"/>
    <a:srgbClr val="24B6AF"/>
    <a:srgbClr val="2BD5CD"/>
    <a:srgbClr val="46DA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090" autoAdjust="0"/>
    <p:restoredTop sz="93566" autoAdjust="0"/>
  </p:normalViewPr>
  <p:slideViewPr>
    <p:cSldViewPr>
      <p:cViewPr varScale="1">
        <p:scale>
          <a:sx n="88" d="100"/>
          <a:sy n="88" d="100"/>
        </p:scale>
        <p:origin x="77" y="62"/>
      </p:cViewPr>
      <p:guideLst>
        <p:guide orient="horz" pos="2160"/>
        <p:guide orient="horz" pos="3840"/>
        <p:guide pos="3840"/>
        <p:guide pos="384"/>
        <p:guide pos="7296"/>
        <p:guide orient="horz" pos="9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-10344"/>
    </p:cViewPr>
  </p:sorterViewPr>
  <p:notesViewPr>
    <p:cSldViewPr>
      <p:cViewPr varScale="1">
        <p:scale>
          <a:sx n="83" d="100"/>
          <a:sy n="83" d="100"/>
        </p:scale>
        <p:origin x="-381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presProps" Target="presProps.xml"/><Relationship Id="rId159" Type="http://schemas.microsoft.com/office/2016/11/relationships/changesInfo" Target="changesInfos/changesInfo1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113" Type="http://schemas.openxmlformats.org/officeDocument/2006/relationships/viewProps" Target="viewProps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59" Type="http://schemas.openxmlformats.org/officeDocument/2006/relationships/slide" Target="slides/slide51.xml"/><Relationship Id="rId103" Type="http://schemas.openxmlformats.org/officeDocument/2006/relationships/slide" Target="slides/slide95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46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theme" Target="theme/theme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handoutMaster" Target="handoutMasters/handoutMaster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7" Type="http://schemas.openxmlformats.org/officeDocument/2006/relationships/slideMaster" Target="slideMasters/slideMaster4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customXml" Target="../customXml/item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tags" Target="tags/tag1.xml"/><Relationship Id="rId115" Type="http://schemas.openxmlformats.org/officeDocument/2006/relationships/tableStyles" Target="tableStyles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56" Type="http://schemas.openxmlformats.org/officeDocument/2006/relationships/slide" Target="slides/slide48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3" Type="http://schemas.openxmlformats.org/officeDocument/2006/relationships/customXml" Target="../customXml/item3.xml"/><Relationship Id="rId25" Type="http://schemas.openxmlformats.org/officeDocument/2006/relationships/slide" Target="slides/slide17.xml"/><Relationship Id="rId46" Type="http://schemas.openxmlformats.org/officeDocument/2006/relationships/slide" Target="slides/slide38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62" Type="http://schemas.openxmlformats.org/officeDocument/2006/relationships/slide" Target="slides/slide54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11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tierrez, Javier" userId="S::javi.gutierrez@hpe.com::1fdfa626-9e33-4703-abd0-41eb4023d04b" providerId="AD" clId="Web-{3F567BF1-7C72-4765-8E02-0F2D0850DD85}"/>
    <pc:docChg chg="modSld">
      <pc:chgData name="Gutierrez, Javier" userId="S::javi.gutierrez@hpe.com::1fdfa626-9e33-4703-abd0-41eb4023d04b" providerId="AD" clId="Web-{3F567BF1-7C72-4765-8E02-0F2D0850DD85}" dt="2018-05-18T11:14:22.771" v="0"/>
      <pc:docMkLst>
        <pc:docMk/>
      </pc:docMkLst>
      <pc:sldChg chg="modSp">
        <pc:chgData name="Gutierrez, Javier" userId="S::javi.gutierrez@hpe.com::1fdfa626-9e33-4703-abd0-41eb4023d04b" providerId="AD" clId="Web-{3F567BF1-7C72-4765-8E02-0F2D0850DD85}" dt="2018-05-18T11:14:22.771" v="0"/>
        <pc:sldMkLst>
          <pc:docMk/>
          <pc:sldMk cId="778847751" sldId="632"/>
        </pc:sldMkLst>
        <pc:graphicFrameChg chg="modGraphic">
          <ac:chgData name="Gutierrez, Javier" userId="S::javi.gutierrez@hpe.com::1fdfa626-9e33-4703-abd0-41eb4023d04b" providerId="AD" clId="Web-{3F567BF1-7C72-4765-8E02-0F2D0850DD85}" dt="2018-05-18T11:14:22.771" v="0"/>
          <ac:graphicFrameMkLst>
            <pc:docMk/>
            <pc:sldMk cId="778847751" sldId="632"/>
            <ac:graphicFrameMk id="7" creationId="{00000000-0000-0000-0000-000000000000}"/>
          </ac:graphicFrameMkLst>
        </pc:graphicFrameChg>
      </pc:sldChg>
    </pc:docChg>
  </pc:docChgLst>
  <pc:docChgLst>
    <pc:chgData name="Diaz, Ana Isabel (CMS)" userId="S::ana-isabel.diaz-prieto@hpe.com::02daefbf-e8ce-4f08-9561-74474e37fc63" providerId="AD" clId="Web-{4C2E78CE-04FD-4E85-A2B4-1ECD77343CEB}"/>
    <pc:docChg chg="modSld">
      <pc:chgData name="Diaz, Ana Isabel (CMS)" userId="S::ana-isabel.diaz-prieto@hpe.com::02daefbf-e8ce-4f08-9561-74474e37fc63" providerId="AD" clId="Web-{4C2E78CE-04FD-4E85-A2B4-1ECD77343CEB}" dt="2018-05-17T19:42:01.253" v="1"/>
      <pc:docMkLst>
        <pc:docMk/>
      </pc:docMkLst>
      <pc:sldChg chg="modSp">
        <pc:chgData name="Diaz, Ana Isabel (CMS)" userId="S::ana-isabel.diaz-prieto@hpe.com::02daefbf-e8ce-4f08-9561-74474e37fc63" providerId="AD" clId="Web-{4C2E78CE-04FD-4E85-A2B4-1ECD77343CEB}" dt="2018-05-17T19:42:01.253" v="1"/>
        <pc:sldMkLst>
          <pc:docMk/>
          <pc:sldMk cId="857149508" sldId="630"/>
        </pc:sldMkLst>
        <pc:graphicFrameChg chg="modGraphic">
          <ac:chgData name="Diaz, Ana Isabel (CMS)" userId="S::ana-isabel.diaz-prieto@hpe.com::02daefbf-e8ce-4f08-9561-74474e37fc63" providerId="AD" clId="Web-{4C2E78CE-04FD-4E85-A2B4-1ECD77343CEB}" dt="2018-05-17T19:42:01.253" v="1"/>
          <ac:graphicFrameMkLst>
            <pc:docMk/>
            <pc:sldMk cId="857149508" sldId="630"/>
            <ac:graphicFrameMk id="8" creationId="{00000000-0000-0000-0000-00000000000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61830-C416-483F-955E-54203C65B711}" type="datetimeFigureOut">
              <a:rPr lang="en-US"/>
              <a:t>5/17/2019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F31B20-3646-4475-8BC4-560CAF715D08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9244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381000"/>
            <a:ext cx="4572001" cy="257333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3124200"/>
            <a:ext cx="6096000" cy="5334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1000" y="8686800"/>
            <a:ext cx="48768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67400" y="8686800"/>
            <a:ext cx="609600" cy="227013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/>
            </a:lvl1pPr>
          </a:lstStyle>
          <a:p>
            <a:fld id="{5BFEAE42-E3FE-4405-B7FC-4425D05B92A0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6363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45720" indent="-36576" algn="l" defTabSz="914400" rtl="0" eaLnBrk="1" latinLnBrk="0" hangingPunct="1">
      <a:spcBef>
        <a:spcPts val="600"/>
      </a:spcBef>
      <a:buSzPct val="25000"/>
      <a:buFont typeface="Arial" panose="020B0604020202020204" pitchFamily="34" charset="0"/>
      <a:buChar char=" 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228600" indent="-137160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1050" kern="1200">
        <a:solidFill>
          <a:schemeClr val="tx1"/>
        </a:solidFill>
        <a:latin typeface="+mn-lt"/>
        <a:ea typeface="+mn-ea"/>
        <a:cs typeface="+mn-cs"/>
      </a:defRPr>
    </a:lvl2pPr>
    <a:lvl3pPr marL="36576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54864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731520" indent="-109728" algn="l" defTabSz="914400" rtl="0" eaLnBrk="1" latinLnBrk="0" hangingPunct="1">
      <a:spcBef>
        <a:spcPts val="600"/>
      </a:spcBef>
      <a:buFont typeface="Arial" panose="020B0604020202020204" pitchFamily="34" charset="0"/>
      <a:buChar char="–"/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17500" y="282575"/>
            <a:ext cx="6446838" cy="36258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Confidential – For Training Purposes Only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FEAE42-E3FE-4405-B7FC-4425D05B92A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>
          <a:xfrm>
            <a:off x="317500" y="0"/>
            <a:ext cx="6446519" cy="234236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Course or Module Title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12730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776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49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9833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17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317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266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9614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0706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488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073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269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099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5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29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9775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593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324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7558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883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6339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132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418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5215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1340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267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381000"/>
            <a:ext cx="4572000" cy="257333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FEAE42-E3FE-4405-B7FC-4425D05B92A0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271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5.xml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9865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4ACD-BEB7-4258-A5F3-653792456C00}" type="datetime4">
              <a:rPr lang="en-US" smtClean="0"/>
              <a:t>May 17,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2345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77C6BA28-E443-46F5-AE73-D543F89EF74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325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1452EE1A-1BE0-474E-808D-00D5A779766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921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 with Picture">
    <p:bg bwMode="ltGray"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 bwMode="ltGray">
          <a:xfrm>
            <a:off x="891444" y="4040194"/>
            <a:ext cx="10411556" cy="2055806"/>
          </a:xfrm>
          <a:prstGeom prst="rect">
            <a:avLst/>
          </a:prstGeom>
          <a:noFill/>
          <a:ln w="571500">
            <a:solidFill>
              <a:srgbClr val="00B38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dirty="0">
              <a:solidFill>
                <a:prstClr val="white"/>
              </a:solidFill>
            </a:endParaRPr>
          </a:p>
        </p:txBody>
      </p:sp>
      <p:grpSp>
        <p:nvGrpSpPr>
          <p:cNvPr id="5" name="Group 4"/>
          <p:cNvGrpSpPr/>
          <p:nvPr userDrawn="1"/>
        </p:nvGrpSpPr>
        <p:grpSpPr>
          <a:xfrm>
            <a:off x="603248" y="456997"/>
            <a:ext cx="6092094" cy="2533950"/>
            <a:chOff x="603248" y="456997"/>
            <a:chExt cx="6092094" cy="2533950"/>
          </a:xfrm>
        </p:grpSpPr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248" y="2250870"/>
              <a:ext cx="6092094" cy="740077"/>
            </a:xfrm>
            <a:prstGeom prst="rect">
              <a:avLst/>
            </a:prstGeom>
          </p:spPr>
        </p:pic>
        <p:grpSp>
          <p:nvGrpSpPr>
            <p:cNvPr id="7" name="Group 6"/>
            <p:cNvGrpSpPr/>
            <p:nvPr userDrawn="1"/>
          </p:nvGrpSpPr>
          <p:grpSpPr>
            <a:xfrm>
              <a:off x="603248" y="456997"/>
              <a:ext cx="2968627" cy="1235279"/>
              <a:chOff x="3572940" y="1146175"/>
              <a:chExt cx="4941311" cy="2138865"/>
            </a:xfrm>
          </p:grpSpPr>
          <p:sp>
            <p:nvSpPr>
              <p:cNvPr id="8" name="Freeform 7"/>
              <p:cNvSpPr>
                <a:spLocks noEditPoints="1"/>
              </p:cNvSpPr>
              <p:nvPr/>
            </p:nvSpPr>
            <p:spPr bwMode="auto">
              <a:xfrm>
                <a:off x="3578227" y="1146175"/>
                <a:ext cx="1680576" cy="502258"/>
              </a:xfrm>
              <a:custGeom>
                <a:avLst/>
                <a:gdLst>
                  <a:gd name="T0" fmla="*/ 0 w 1087"/>
                  <a:gd name="T1" fmla="*/ 0 h 314"/>
                  <a:gd name="T2" fmla="*/ 0 w 1087"/>
                  <a:gd name="T3" fmla="*/ 314 h 314"/>
                  <a:gd name="T4" fmla="*/ 0 w 1087"/>
                  <a:gd name="T5" fmla="*/ 314 h 314"/>
                  <a:gd name="T6" fmla="*/ 1087 w 1087"/>
                  <a:gd name="T7" fmla="*/ 314 h 314"/>
                  <a:gd name="T8" fmla="*/ 1087 w 1087"/>
                  <a:gd name="T9" fmla="*/ 0 h 314"/>
                  <a:gd name="T10" fmla="*/ 0 w 1087"/>
                  <a:gd name="T11" fmla="*/ 0 h 314"/>
                  <a:gd name="T12" fmla="*/ 1018 w 1087"/>
                  <a:gd name="T13" fmla="*/ 245 h 314"/>
                  <a:gd name="T14" fmla="*/ 69 w 1087"/>
                  <a:gd name="T15" fmla="*/ 245 h 314"/>
                  <a:gd name="T16" fmla="*/ 69 w 1087"/>
                  <a:gd name="T17" fmla="*/ 69 h 314"/>
                  <a:gd name="T18" fmla="*/ 1018 w 1087"/>
                  <a:gd name="T19" fmla="*/ 69 h 314"/>
                  <a:gd name="T20" fmla="*/ 1018 w 1087"/>
                  <a:gd name="T21" fmla="*/ 245 h 314"/>
                  <a:gd name="T22" fmla="*/ 1018 w 1087"/>
                  <a:gd name="T23" fmla="*/ 245 h 3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87" h="314">
                    <a:moveTo>
                      <a:pt x="0" y="0"/>
                    </a:moveTo>
                    <a:lnTo>
                      <a:pt x="0" y="314"/>
                    </a:lnTo>
                    <a:lnTo>
                      <a:pt x="0" y="314"/>
                    </a:lnTo>
                    <a:lnTo>
                      <a:pt x="1087" y="314"/>
                    </a:lnTo>
                    <a:lnTo>
                      <a:pt x="1087" y="0"/>
                    </a:lnTo>
                    <a:lnTo>
                      <a:pt x="0" y="0"/>
                    </a:lnTo>
                    <a:close/>
                    <a:moveTo>
                      <a:pt x="1018" y="245"/>
                    </a:moveTo>
                    <a:lnTo>
                      <a:pt x="69" y="245"/>
                    </a:lnTo>
                    <a:lnTo>
                      <a:pt x="69" y="69"/>
                    </a:lnTo>
                    <a:lnTo>
                      <a:pt x="1018" y="69"/>
                    </a:lnTo>
                    <a:lnTo>
                      <a:pt x="1018" y="245"/>
                    </a:lnTo>
                    <a:lnTo>
                      <a:pt x="1018" y="245"/>
                    </a:lnTo>
                    <a:close/>
                  </a:path>
                </a:pathLst>
              </a:custGeom>
              <a:solidFill>
                <a:srgbClr val="00B38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9"/>
              <p:cNvSpPr>
                <a:spLocks noEditPoints="1"/>
              </p:cNvSpPr>
              <p:nvPr/>
            </p:nvSpPr>
            <p:spPr bwMode="auto">
              <a:xfrm>
                <a:off x="3572940" y="1973999"/>
                <a:ext cx="4941311" cy="1311041"/>
              </a:xfrm>
              <a:custGeom>
                <a:avLst/>
                <a:gdLst>
                  <a:gd name="T0" fmla="*/ 80 w 1341"/>
                  <a:gd name="T1" fmla="*/ 52 h 342"/>
                  <a:gd name="T2" fmla="*/ 29 w 1341"/>
                  <a:gd name="T3" fmla="*/ 77 h 342"/>
                  <a:gd name="T4" fmla="*/ 212 w 1341"/>
                  <a:gd name="T5" fmla="*/ 93 h 342"/>
                  <a:gd name="T6" fmla="*/ 174 w 1341"/>
                  <a:gd name="T7" fmla="*/ 134 h 342"/>
                  <a:gd name="T8" fmla="*/ 272 w 1341"/>
                  <a:gd name="T9" fmla="*/ 132 h 342"/>
                  <a:gd name="T10" fmla="*/ 276 w 1341"/>
                  <a:gd name="T11" fmla="*/ 38 h 342"/>
                  <a:gd name="T12" fmla="*/ 327 w 1341"/>
                  <a:gd name="T13" fmla="*/ 132 h 342"/>
                  <a:gd name="T14" fmla="*/ 398 w 1341"/>
                  <a:gd name="T15" fmla="*/ 0 h 342"/>
                  <a:gd name="T16" fmla="*/ 402 w 1341"/>
                  <a:gd name="T17" fmla="*/ 134 h 342"/>
                  <a:gd name="T18" fmla="*/ 448 w 1341"/>
                  <a:gd name="T19" fmla="*/ 93 h 342"/>
                  <a:gd name="T20" fmla="*/ 448 w 1341"/>
                  <a:gd name="T21" fmla="*/ 74 h 342"/>
                  <a:gd name="T22" fmla="*/ 642 w 1341"/>
                  <a:gd name="T23" fmla="*/ 60 h 342"/>
                  <a:gd name="T24" fmla="*/ 642 w 1341"/>
                  <a:gd name="T25" fmla="*/ 131 h 342"/>
                  <a:gd name="T26" fmla="*/ 570 w 1341"/>
                  <a:gd name="T27" fmla="*/ 111 h 342"/>
                  <a:gd name="T28" fmla="*/ 530 w 1341"/>
                  <a:gd name="T29" fmla="*/ 60 h 342"/>
                  <a:gd name="T30" fmla="*/ 558 w 1341"/>
                  <a:gd name="T31" fmla="*/ 38 h 342"/>
                  <a:gd name="T32" fmla="*/ 738 w 1341"/>
                  <a:gd name="T33" fmla="*/ 89 h 342"/>
                  <a:gd name="T34" fmla="*/ 787 w 1341"/>
                  <a:gd name="T35" fmla="*/ 45 h 342"/>
                  <a:gd name="T36" fmla="*/ 736 w 1341"/>
                  <a:gd name="T37" fmla="*/ 65 h 342"/>
                  <a:gd name="T38" fmla="*/ 848 w 1341"/>
                  <a:gd name="T39" fmla="*/ 73 h 342"/>
                  <a:gd name="T40" fmla="*/ 876 w 1341"/>
                  <a:gd name="T41" fmla="*/ 73 h 342"/>
                  <a:gd name="T42" fmla="*/ 833 w 1341"/>
                  <a:gd name="T43" fmla="*/ 91 h 342"/>
                  <a:gd name="T44" fmla="*/ 965 w 1341"/>
                  <a:gd name="T45" fmla="*/ 43 h 342"/>
                  <a:gd name="T46" fmla="*/ 964 w 1341"/>
                  <a:gd name="T47" fmla="*/ 103 h 342"/>
                  <a:gd name="T48" fmla="*/ 1010 w 1341"/>
                  <a:gd name="T49" fmla="*/ 132 h 342"/>
                  <a:gd name="T50" fmla="*/ 1070 w 1341"/>
                  <a:gd name="T51" fmla="*/ 38 h 342"/>
                  <a:gd name="T52" fmla="*/ 1010 w 1341"/>
                  <a:gd name="T53" fmla="*/ 89 h 342"/>
                  <a:gd name="T54" fmla="*/ 1133 w 1341"/>
                  <a:gd name="T55" fmla="*/ 73 h 342"/>
                  <a:gd name="T56" fmla="*/ 1160 w 1341"/>
                  <a:gd name="T57" fmla="*/ 73 h 342"/>
                  <a:gd name="T58" fmla="*/ 1117 w 1341"/>
                  <a:gd name="T59" fmla="*/ 91 h 342"/>
                  <a:gd name="T60" fmla="*/ 1239 w 1341"/>
                  <a:gd name="T61" fmla="*/ 39 h 342"/>
                  <a:gd name="T62" fmla="*/ 1180 w 1341"/>
                  <a:gd name="T63" fmla="*/ 132 h 342"/>
                  <a:gd name="T64" fmla="*/ 1246 w 1341"/>
                  <a:gd name="T65" fmla="*/ 85 h 342"/>
                  <a:gd name="T66" fmla="*/ 1314 w 1341"/>
                  <a:gd name="T67" fmla="*/ 132 h 342"/>
                  <a:gd name="T68" fmla="*/ 1295 w 1341"/>
                  <a:gd name="T69" fmla="*/ 110 h 342"/>
                  <a:gd name="T70" fmla="*/ 18 w 1341"/>
                  <a:gd name="T71" fmla="*/ 231 h 342"/>
                  <a:gd name="T72" fmla="*/ 81 w 1341"/>
                  <a:gd name="T73" fmla="*/ 307 h 342"/>
                  <a:gd name="T74" fmla="*/ 164 w 1341"/>
                  <a:gd name="T75" fmla="*/ 307 h 342"/>
                  <a:gd name="T76" fmla="*/ 103 w 1341"/>
                  <a:gd name="T77" fmla="*/ 214 h 342"/>
                  <a:gd name="T78" fmla="*/ 252 w 1341"/>
                  <a:gd name="T79" fmla="*/ 229 h 342"/>
                  <a:gd name="T80" fmla="*/ 252 w 1341"/>
                  <a:gd name="T81" fmla="*/ 307 h 342"/>
                  <a:gd name="T82" fmla="*/ 211 w 1341"/>
                  <a:gd name="T83" fmla="*/ 214 h 342"/>
                  <a:gd name="T84" fmla="*/ 305 w 1341"/>
                  <a:gd name="T85" fmla="*/ 212 h 342"/>
                  <a:gd name="T86" fmla="*/ 338 w 1341"/>
                  <a:gd name="T87" fmla="*/ 285 h 342"/>
                  <a:gd name="T88" fmla="*/ 281 w 1341"/>
                  <a:gd name="T89" fmla="*/ 251 h 342"/>
                  <a:gd name="T90" fmla="*/ 403 w 1341"/>
                  <a:gd name="T91" fmla="*/ 229 h 342"/>
                  <a:gd name="T92" fmla="*/ 382 w 1341"/>
                  <a:gd name="T93" fmla="*/ 228 h 342"/>
                  <a:gd name="T94" fmla="*/ 430 w 1341"/>
                  <a:gd name="T95" fmla="*/ 342 h 342"/>
                  <a:gd name="T96" fmla="*/ 498 w 1341"/>
                  <a:gd name="T97" fmla="*/ 260 h 342"/>
                  <a:gd name="T98" fmla="*/ 577 w 1341"/>
                  <a:gd name="T99" fmla="*/ 212 h 342"/>
                  <a:gd name="T100" fmla="*/ 554 w 1341"/>
                  <a:gd name="T101" fmla="*/ 307 h 342"/>
                  <a:gd name="T102" fmla="*/ 623 w 1341"/>
                  <a:gd name="T103" fmla="*/ 187 h 342"/>
                  <a:gd name="T104" fmla="*/ 621 w 1341"/>
                  <a:gd name="T105" fmla="*/ 307 h 342"/>
                  <a:gd name="T106" fmla="*/ 644 w 1341"/>
                  <a:gd name="T107" fmla="*/ 300 h 342"/>
                  <a:gd name="T108" fmla="*/ 644 w 1341"/>
                  <a:gd name="T109" fmla="*/ 240 h 342"/>
                  <a:gd name="T110" fmla="*/ 661 w 1341"/>
                  <a:gd name="T111" fmla="*/ 238 h 342"/>
                  <a:gd name="T112" fmla="*/ 807 w 1341"/>
                  <a:gd name="T113" fmla="*/ 266 h 342"/>
                  <a:gd name="T114" fmla="*/ 772 w 1341"/>
                  <a:gd name="T115" fmla="*/ 309 h 3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341" h="342">
                    <a:moveTo>
                      <a:pt x="29" y="132"/>
                    </a:moveTo>
                    <a:cubicBezTo>
                      <a:pt x="0" y="132"/>
                      <a:pt x="0" y="132"/>
                      <a:pt x="0" y="13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52"/>
                      <a:pt x="29" y="52"/>
                      <a:pt x="29" y="52"/>
                    </a:cubicBezTo>
                    <a:cubicBezTo>
                      <a:pt x="80" y="52"/>
                      <a:pt x="80" y="52"/>
                      <a:pt x="80" y="52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09" y="132"/>
                      <a:pt x="109" y="132"/>
                      <a:pt x="109" y="132"/>
                    </a:cubicBezTo>
                    <a:cubicBezTo>
                      <a:pt x="80" y="132"/>
                      <a:pt x="80" y="132"/>
                      <a:pt x="80" y="132"/>
                    </a:cubicBezTo>
                    <a:cubicBezTo>
                      <a:pt x="80" y="77"/>
                      <a:pt x="80" y="77"/>
                      <a:pt x="80" y="77"/>
                    </a:cubicBezTo>
                    <a:cubicBezTo>
                      <a:pt x="29" y="77"/>
                      <a:pt x="29" y="77"/>
                      <a:pt x="29" y="77"/>
                    </a:cubicBezTo>
                    <a:lnTo>
                      <a:pt x="29" y="132"/>
                    </a:lnTo>
                    <a:close/>
                    <a:moveTo>
                      <a:pt x="174" y="134"/>
                    </a:moveTo>
                    <a:cubicBezTo>
                      <a:pt x="145" y="134"/>
                      <a:pt x="125" y="116"/>
                      <a:pt x="125" y="85"/>
                    </a:cubicBezTo>
                    <a:cubicBezTo>
                      <a:pt x="125" y="56"/>
                      <a:pt x="144" y="36"/>
                      <a:pt x="170" y="36"/>
                    </a:cubicBezTo>
                    <a:cubicBezTo>
                      <a:pt x="198" y="36"/>
                      <a:pt x="212" y="55"/>
                      <a:pt x="212" y="83"/>
                    </a:cubicBezTo>
                    <a:cubicBezTo>
                      <a:pt x="212" y="93"/>
                      <a:pt x="212" y="93"/>
                      <a:pt x="212" y="93"/>
                    </a:cubicBezTo>
                    <a:cubicBezTo>
                      <a:pt x="152" y="93"/>
                      <a:pt x="152" y="93"/>
                      <a:pt x="152" y="93"/>
                    </a:cubicBezTo>
                    <a:cubicBezTo>
                      <a:pt x="155" y="108"/>
                      <a:pt x="167" y="112"/>
                      <a:pt x="178" y="112"/>
                    </a:cubicBezTo>
                    <a:cubicBezTo>
                      <a:pt x="188" y="112"/>
                      <a:pt x="195" y="110"/>
                      <a:pt x="204" y="104"/>
                    </a:cubicBezTo>
                    <a:cubicBezTo>
                      <a:pt x="205" y="104"/>
                      <a:pt x="205" y="104"/>
                      <a:pt x="205" y="104"/>
                    </a:cubicBezTo>
                    <a:cubicBezTo>
                      <a:pt x="205" y="126"/>
                      <a:pt x="205" y="126"/>
                      <a:pt x="205" y="126"/>
                    </a:cubicBezTo>
                    <a:cubicBezTo>
                      <a:pt x="198" y="131"/>
                      <a:pt x="187" y="134"/>
                      <a:pt x="174" y="134"/>
                    </a:cubicBezTo>
                    <a:close/>
                    <a:moveTo>
                      <a:pt x="152" y="74"/>
                    </a:moveTo>
                    <a:cubicBezTo>
                      <a:pt x="186" y="74"/>
                      <a:pt x="186" y="74"/>
                      <a:pt x="186" y="74"/>
                    </a:cubicBezTo>
                    <a:cubicBezTo>
                      <a:pt x="186" y="64"/>
                      <a:pt x="182" y="58"/>
                      <a:pt x="170" y="58"/>
                    </a:cubicBezTo>
                    <a:cubicBezTo>
                      <a:pt x="162" y="58"/>
                      <a:pt x="155" y="61"/>
                      <a:pt x="152" y="74"/>
                    </a:cubicBezTo>
                    <a:close/>
                    <a:moveTo>
                      <a:pt x="287" y="77"/>
                    </a:moveTo>
                    <a:cubicBezTo>
                      <a:pt x="272" y="132"/>
                      <a:pt x="272" y="132"/>
                      <a:pt x="272" y="132"/>
                    </a:cubicBezTo>
                    <a:cubicBezTo>
                      <a:pt x="247" y="132"/>
                      <a:pt x="247" y="132"/>
                      <a:pt x="247" y="132"/>
                    </a:cubicBezTo>
                    <a:cubicBezTo>
                      <a:pt x="218" y="39"/>
                      <a:pt x="218" y="39"/>
                      <a:pt x="218" y="39"/>
                    </a:cubicBezTo>
                    <a:cubicBezTo>
                      <a:pt x="218" y="38"/>
                      <a:pt x="218" y="38"/>
                      <a:pt x="218" y="38"/>
                    </a:cubicBezTo>
                    <a:cubicBezTo>
                      <a:pt x="246" y="38"/>
                      <a:pt x="246" y="38"/>
                      <a:pt x="246" y="38"/>
                    </a:cubicBezTo>
                    <a:cubicBezTo>
                      <a:pt x="261" y="93"/>
                      <a:pt x="261" y="93"/>
                      <a:pt x="261" y="93"/>
                    </a:cubicBezTo>
                    <a:cubicBezTo>
                      <a:pt x="276" y="38"/>
                      <a:pt x="276" y="38"/>
                      <a:pt x="276" y="38"/>
                    </a:cubicBezTo>
                    <a:cubicBezTo>
                      <a:pt x="298" y="38"/>
                      <a:pt x="298" y="38"/>
                      <a:pt x="298" y="38"/>
                    </a:cubicBezTo>
                    <a:cubicBezTo>
                      <a:pt x="313" y="93"/>
                      <a:pt x="313" y="93"/>
                      <a:pt x="313" y="93"/>
                    </a:cubicBezTo>
                    <a:cubicBezTo>
                      <a:pt x="329" y="38"/>
                      <a:pt x="329" y="38"/>
                      <a:pt x="329" y="38"/>
                    </a:cubicBezTo>
                    <a:cubicBezTo>
                      <a:pt x="355" y="38"/>
                      <a:pt x="355" y="38"/>
                      <a:pt x="355" y="38"/>
                    </a:cubicBezTo>
                    <a:cubicBezTo>
                      <a:pt x="355" y="39"/>
                      <a:pt x="355" y="39"/>
                      <a:pt x="355" y="39"/>
                    </a:cubicBezTo>
                    <a:cubicBezTo>
                      <a:pt x="327" y="132"/>
                      <a:pt x="327" y="132"/>
                      <a:pt x="327" y="132"/>
                    </a:cubicBezTo>
                    <a:cubicBezTo>
                      <a:pt x="302" y="132"/>
                      <a:pt x="302" y="132"/>
                      <a:pt x="302" y="132"/>
                    </a:cubicBezTo>
                    <a:lnTo>
                      <a:pt x="287" y="77"/>
                    </a:lnTo>
                    <a:close/>
                    <a:moveTo>
                      <a:pt x="402" y="134"/>
                    </a:moveTo>
                    <a:cubicBezTo>
                      <a:pt x="379" y="134"/>
                      <a:pt x="370" y="125"/>
                      <a:pt x="370" y="104"/>
                    </a:cubicBezTo>
                    <a:cubicBezTo>
                      <a:pt x="370" y="0"/>
                      <a:pt x="370" y="0"/>
                      <a:pt x="370" y="0"/>
                    </a:cubicBezTo>
                    <a:cubicBezTo>
                      <a:pt x="398" y="0"/>
                      <a:pt x="398" y="0"/>
                      <a:pt x="398" y="0"/>
                    </a:cubicBezTo>
                    <a:cubicBezTo>
                      <a:pt x="398" y="102"/>
                      <a:pt x="398" y="102"/>
                      <a:pt x="398" y="102"/>
                    </a:cubicBezTo>
                    <a:cubicBezTo>
                      <a:pt x="398" y="108"/>
                      <a:pt x="400" y="111"/>
                      <a:pt x="406" y="111"/>
                    </a:cubicBezTo>
                    <a:cubicBezTo>
                      <a:pt x="408" y="111"/>
                      <a:pt x="410" y="110"/>
                      <a:pt x="412" y="109"/>
                    </a:cubicBezTo>
                    <a:cubicBezTo>
                      <a:pt x="413" y="109"/>
                      <a:pt x="413" y="109"/>
                      <a:pt x="413" y="109"/>
                    </a:cubicBezTo>
                    <a:cubicBezTo>
                      <a:pt x="413" y="132"/>
                      <a:pt x="413" y="132"/>
                      <a:pt x="413" y="132"/>
                    </a:cubicBezTo>
                    <a:cubicBezTo>
                      <a:pt x="410" y="133"/>
                      <a:pt x="406" y="134"/>
                      <a:pt x="402" y="134"/>
                    </a:cubicBezTo>
                    <a:close/>
                    <a:moveTo>
                      <a:pt x="469" y="134"/>
                    </a:moveTo>
                    <a:cubicBezTo>
                      <a:pt x="440" y="134"/>
                      <a:pt x="420" y="116"/>
                      <a:pt x="420" y="85"/>
                    </a:cubicBezTo>
                    <a:cubicBezTo>
                      <a:pt x="420" y="56"/>
                      <a:pt x="440" y="36"/>
                      <a:pt x="465" y="36"/>
                    </a:cubicBezTo>
                    <a:cubicBezTo>
                      <a:pt x="494" y="36"/>
                      <a:pt x="507" y="55"/>
                      <a:pt x="507" y="83"/>
                    </a:cubicBezTo>
                    <a:cubicBezTo>
                      <a:pt x="507" y="93"/>
                      <a:pt x="507" y="93"/>
                      <a:pt x="507" y="93"/>
                    </a:cubicBezTo>
                    <a:cubicBezTo>
                      <a:pt x="448" y="93"/>
                      <a:pt x="448" y="93"/>
                      <a:pt x="448" y="93"/>
                    </a:cubicBezTo>
                    <a:cubicBezTo>
                      <a:pt x="451" y="108"/>
                      <a:pt x="462" y="112"/>
                      <a:pt x="474" y="112"/>
                    </a:cubicBezTo>
                    <a:cubicBezTo>
                      <a:pt x="484" y="112"/>
                      <a:pt x="491" y="110"/>
                      <a:pt x="500" y="104"/>
                    </a:cubicBezTo>
                    <a:cubicBezTo>
                      <a:pt x="501" y="104"/>
                      <a:pt x="501" y="104"/>
                      <a:pt x="501" y="104"/>
                    </a:cubicBezTo>
                    <a:cubicBezTo>
                      <a:pt x="501" y="126"/>
                      <a:pt x="501" y="126"/>
                      <a:pt x="501" y="126"/>
                    </a:cubicBezTo>
                    <a:cubicBezTo>
                      <a:pt x="493" y="131"/>
                      <a:pt x="482" y="134"/>
                      <a:pt x="469" y="134"/>
                    </a:cubicBezTo>
                    <a:close/>
                    <a:moveTo>
                      <a:pt x="448" y="74"/>
                    </a:moveTo>
                    <a:cubicBezTo>
                      <a:pt x="482" y="74"/>
                      <a:pt x="482" y="74"/>
                      <a:pt x="482" y="74"/>
                    </a:cubicBezTo>
                    <a:cubicBezTo>
                      <a:pt x="481" y="64"/>
                      <a:pt x="477" y="58"/>
                      <a:pt x="466" y="58"/>
                    </a:cubicBezTo>
                    <a:cubicBezTo>
                      <a:pt x="457" y="58"/>
                      <a:pt x="450" y="61"/>
                      <a:pt x="448" y="74"/>
                    </a:cubicBezTo>
                    <a:close/>
                    <a:moveTo>
                      <a:pt x="622" y="38"/>
                    </a:moveTo>
                    <a:cubicBezTo>
                      <a:pt x="642" y="38"/>
                      <a:pt x="642" y="38"/>
                      <a:pt x="642" y="38"/>
                    </a:cubicBezTo>
                    <a:cubicBezTo>
                      <a:pt x="642" y="60"/>
                      <a:pt x="642" y="60"/>
                      <a:pt x="642" y="60"/>
                    </a:cubicBezTo>
                    <a:cubicBezTo>
                      <a:pt x="622" y="60"/>
                      <a:pt x="622" y="60"/>
                      <a:pt x="622" y="60"/>
                    </a:cubicBezTo>
                    <a:cubicBezTo>
                      <a:pt x="622" y="99"/>
                      <a:pt x="622" y="99"/>
                      <a:pt x="622" y="99"/>
                    </a:cubicBezTo>
                    <a:cubicBezTo>
                      <a:pt x="622" y="107"/>
                      <a:pt x="625" y="111"/>
                      <a:pt x="633" y="111"/>
                    </a:cubicBezTo>
                    <a:cubicBezTo>
                      <a:pt x="636" y="111"/>
                      <a:pt x="639" y="110"/>
                      <a:pt x="642" y="109"/>
                    </a:cubicBezTo>
                    <a:cubicBezTo>
                      <a:pt x="642" y="109"/>
                      <a:pt x="642" y="109"/>
                      <a:pt x="642" y="109"/>
                    </a:cubicBezTo>
                    <a:cubicBezTo>
                      <a:pt x="642" y="131"/>
                      <a:pt x="642" y="131"/>
                      <a:pt x="642" y="131"/>
                    </a:cubicBezTo>
                    <a:cubicBezTo>
                      <a:pt x="639" y="132"/>
                      <a:pt x="633" y="134"/>
                      <a:pt x="625" y="134"/>
                    </a:cubicBezTo>
                    <a:cubicBezTo>
                      <a:pt x="603" y="134"/>
                      <a:pt x="594" y="124"/>
                      <a:pt x="594" y="100"/>
                    </a:cubicBezTo>
                    <a:cubicBezTo>
                      <a:pt x="594" y="60"/>
                      <a:pt x="594" y="60"/>
                      <a:pt x="594" y="60"/>
                    </a:cubicBezTo>
                    <a:cubicBezTo>
                      <a:pt x="558" y="60"/>
                      <a:pt x="558" y="60"/>
                      <a:pt x="558" y="60"/>
                    </a:cubicBezTo>
                    <a:cubicBezTo>
                      <a:pt x="558" y="99"/>
                      <a:pt x="558" y="99"/>
                      <a:pt x="558" y="99"/>
                    </a:cubicBezTo>
                    <a:cubicBezTo>
                      <a:pt x="558" y="107"/>
                      <a:pt x="561" y="111"/>
                      <a:pt x="570" y="111"/>
                    </a:cubicBezTo>
                    <a:cubicBezTo>
                      <a:pt x="572" y="111"/>
                      <a:pt x="575" y="110"/>
                      <a:pt x="578" y="109"/>
                    </a:cubicBezTo>
                    <a:cubicBezTo>
                      <a:pt x="579" y="109"/>
                      <a:pt x="579" y="109"/>
                      <a:pt x="579" y="109"/>
                    </a:cubicBezTo>
                    <a:cubicBezTo>
                      <a:pt x="579" y="131"/>
                      <a:pt x="579" y="131"/>
                      <a:pt x="579" y="131"/>
                    </a:cubicBezTo>
                    <a:cubicBezTo>
                      <a:pt x="575" y="132"/>
                      <a:pt x="570" y="134"/>
                      <a:pt x="562" y="134"/>
                    </a:cubicBezTo>
                    <a:cubicBezTo>
                      <a:pt x="539" y="134"/>
                      <a:pt x="530" y="124"/>
                      <a:pt x="530" y="100"/>
                    </a:cubicBezTo>
                    <a:cubicBezTo>
                      <a:pt x="530" y="60"/>
                      <a:pt x="530" y="60"/>
                      <a:pt x="530" y="60"/>
                    </a:cubicBezTo>
                    <a:cubicBezTo>
                      <a:pt x="516" y="60"/>
                      <a:pt x="516" y="60"/>
                      <a:pt x="516" y="60"/>
                    </a:cubicBezTo>
                    <a:cubicBezTo>
                      <a:pt x="516" y="38"/>
                      <a:pt x="516" y="38"/>
                      <a:pt x="516" y="38"/>
                    </a:cubicBezTo>
                    <a:cubicBezTo>
                      <a:pt x="530" y="38"/>
                      <a:pt x="530" y="38"/>
                      <a:pt x="530" y="38"/>
                    </a:cubicBezTo>
                    <a:cubicBezTo>
                      <a:pt x="530" y="12"/>
                      <a:pt x="530" y="12"/>
                      <a:pt x="530" y="12"/>
                    </a:cubicBezTo>
                    <a:cubicBezTo>
                      <a:pt x="558" y="12"/>
                      <a:pt x="558" y="12"/>
                      <a:pt x="558" y="12"/>
                    </a:cubicBezTo>
                    <a:cubicBezTo>
                      <a:pt x="558" y="38"/>
                      <a:pt x="558" y="38"/>
                      <a:pt x="558" y="38"/>
                    </a:cubicBezTo>
                    <a:cubicBezTo>
                      <a:pt x="594" y="38"/>
                      <a:pt x="594" y="38"/>
                      <a:pt x="594" y="38"/>
                    </a:cubicBezTo>
                    <a:cubicBezTo>
                      <a:pt x="594" y="12"/>
                      <a:pt x="594" y="12"/>
                      <a:pt x="594" y="12"/>
                    </a:cubicBezTo>
                    <a:cubicBezTo>
                      <a:pt x="622" y="12"/>
                      <a:pt x="622" y="12"/>
                      <a:pt x="622" y="12"/>
                    </a:cubicBezTo>
                    <a:cubicBezTo>
                      <a:pt x="622" y="38"/>
                      <a:pt x="622" y="38"/>
                      <a:pt x="622" y="38"/>
                    </a:cubicBezTo>
                    <a:close/>
                    <a:moveTo>
                      <a:pt x="787" y="45"/>
                    </a:moveTo>
                    <a:cubicBezTo>
                      <a:pt x="787" y="73"/>
                      <a:pt x="768" y="89"/>
                      <a:pt x="738" y="89"/>
                    </a:cubicBezTo>
                    <a:cubicBezTo>
                      <a:pt x="718" y="89"/>
                      <a:pt x="718" y="89"/>
                      <a:pt x="718" y="89"/>
                    </a:cubicBezTo>
                    <a:cubicBezTo>
                      <a:pt x="718" y="132"/>
                      <a:pt x="718" y="132"/>
                      <a:pt x="718" y="132"/>
                    </a:cubicBezTo>
                    <a:cubicBezTo>
                      <a:pt x="689" y="132"/>
                      <a:pt x="689" y="132"/>
                      <a:pt x="689" y="132"/>
                    </a:cubicBezTo>
                    <a:cubicBezTo>
                      <a:pt x="689" y="0"/>
                      <a:pt x="689" y="0"/>
                      <a:pt x="689" y="0"/>
                    </a:cubicBezTo>
                    <a:cubicBezTo>
                      <a:pt x="738" y="0"/>
                      <a:pt x="738" y="0"/>
                      <a:pt x="738" y="0"/>
                    </a:cubicBezTo>
                    <a:cubicBezTo>
                      <a:pt x="768" y="0"/>
                      <a:pt x="787" y="16"/>
                      <a:pt x="787" y="45"/>
                    </a:cubicBezTo>
                    <a:close/>
                    <a:moveTo>
                      <a:pt x="736" y="65"/>
                    </a:moveTo>
                    <a:cubicBezTo>
                      <a:pt x="751" y="65"/>
                      <a:pt x="758" y="57"/>
                      <a:pt x="758" y="45"/>
                    </a:cubicBezTo>
                    <a:cubicBezTo>
                      <a:pt x="758" y="33"/>
                      <a:pt x="751" y="24"/>
                      <a:pt x="736" y="24"/>
                    </a:cubicBezTo>
                    <a:cubicBezTo>
                      <a:pt x="718" y="24"/>
                      <a:pt x="718" y="24"/>
                      <a:pt x="718" y="24"/>
                    </a:cubicBezTo>
                    <a:cubicBezTo>
                      <a:pt x="718" y="65"/>
                      <a:pt x="718" y="65"/>
                      <a:pt x="718" y="65"/>
                    </a:cubicBezTo>
                    <a:lnTo>
                      <a:pt x="736" y="65"/>
                    </a:lnTo>
                    <a:close/>
                    <a:moveTo>
                      <a:pt x="849" y="123"/>
                    </a:moveTo>
                    <a:cubicBezTo>
                      <a:pt x="843" y="130"/>
                      <a:pt x="834" y="134"/>
                      <a:pt x="824" y="134"/>
                    </a:cubicBezTo>
                    <a:cubicBezTo>
                      <a:pt x="806" y="134"/>
                      <a:pt x="791" y="122"/>
                      <a:pt x="791" y="103"/>
                    </a:cubicBezTo>
                    <a:cubicBezTo>
                      <a:pt x="791" y="84"/>
                      <a:pt x="806" y="72"/>
                      <a:pt x="827" y="72"/>
                    </a:cubicBezTo>
                    <a:cubicBezTo>
                      <a:pt x="834" y="72"/>
                      <a:pt x="841" y="73"/>
                      <a:pt x="848" y="75"/>
                    </a:cubicBezTo>
                    <a:cubicBezTo>
                      <a:pt x="848" y="73"/>
                      <a:pt x="848" y="73"/>
                      <a:pt x="848" y="73"/>
                    </a:cubicBezTo>
                    <a:cubicBezTo>
                      <a:pt x="848" y="63"/>
                      <a:pt x="842" y="59"/>
                      <a:pt x="827" y="59"/>
                    </a:cubicBezTo>
                    <a:cubicBezTo>
                      <a:pt x="818" y="59"/>
                      <a:pt x="809" y="62"/>
                      <a:pt x="801" y="66"/>
                    </a:cubicBezTo>
                    <a:cubicBezTo>
                      <a:pt x="800" y="66"/>
                      <a:pt x="800" y="66"/>
                      <a:pt x="800" y="66"/>
                    </a:cubicBezTo>
                    <a:cubicBezTo>
                      <a:pt x="800" y="44"/>
                      <a:pt x="800" y="44"/>
                      <a:pt x="800" y="44"/>
                    </a:cubicBezTo>
                    <a:cubicBezTo>
                      <a:pt x="807" y="40"/>
                      <a:pt x="820" y="36"/>
                      <a:pt x="832" y="36"/>
                    </a:cubicBezTo>
                    <a:cubicBezTo>
                      <a:pt x="860" y="36"/>
                      <a:pt x="876" y="49"/>
                      <a:pt x="876" y="73"/>
                    </a:cubicBezTo>
                    <a:cubicBezTo>
                      <a:pt x="876" y="132"/>
                      <a:pt x="876" y="132"/>
                      <a:pt x="876" y="132"/>
                    </a:cubicBezTo>
                    <a:cubicBezTo>
                      <a:pt x="849" y="132"/>
                      <a:pt x="849" y="132"/>
                      <a:pt x="849" y="132"/>
                    </a:cubicBezTo>
                    <a:cubicBezTo>
                      <a:pt x="849" y="123"/>
                      <a:pt x="849" y="123"/>
                      <a:pt x="849" y="123"/>
                    </a:cubicBezTo>
                    <a:close/>
                    <a:moveTo>
                      <a:pt x="848" y="102"/>
                    </a:moveTo>
                    <a:cubicBezTo>
                      <a:pt x="848" y="94"/>
                      <a:pt x="848" y="94"/>
                      <a:pt x="848" y="94"/>
                    </a:cubicBezTo>
                    <a:cubicBezTo>
                      <a:pt x="844" y="92"/>
                      <a:pt x="838" y="91"/>
                      <a:pt x="833" y="91"/>
                    </a:cubicBezTo>
                    <a:cubicBezTo>
                      <a:pt x="823" y="91"/>
                      <a:pt x="818" y="95"/>
                      <a:pt x="818" y="102"/>
                    </a:cubicBezTo>
                    <a:cubicBezTo>
                      <a:pt x="818" y="110"/>
                      <a:pt x="823" y="113"/>
                      <a:pt x="832" y="113"/>
                    </a:cubicBezTo>
                    <a:cubicBezTo>
                      <a:pt x="839" y="113"/>
                      <a:pt x="845" y="109"/>
                      <a:pt x="848" y="102"/>
                    </a:cubicBezTo>
                    <a:close/>
                    <a:moveTo>
                      <a:pt x="890" y="85"/>
                    </a:moveTo>
                    <a:cubicBezTo>
                      <a:pt x="890" y="55"/>
                      <a:pt x="911" y="36"/>
                      <a:pt x="939" y="36"/>
                    </a:cubicBezTo>
                    <a:cubicBezTo>
                      <a:pt x="949" y="36"/>
                      <a:pt x="958" y="38"/>
                      <a:pt x="965" y="43"/>
                    </a:cubicBezTo>
                    <a:cubicBezTo>
                      <a:pt x="965" y="67"/>
                      <a:pt x="965" y="67"/>
                      <a:pt x="965" y="67"/>
                    </a:cubicBezTo>
                    <a:cubicBezTo>
                      <a:pt x="964" y="67"/>
                      <a:pt x="964" y="67"/>
                      <a:pt x="964" y="67"/>
                    </a:cubicBezTo>
                    <a:cubicBezTo>
                      <a:pt x="958" y="62"/>
                      <a:pt x="951" y="60"/>
                      <a:pt x="943" y="60"/>
                    </a:cubicBezTo>
                    <a:cubicBezTo>
                      <a:pt x="929" y="60"/>
                      <a:pt x="918" y="69"/>
                      <a:pt x="918" y="85"/>
                    </a:cubicBezTo>
                    <a:cubicBezTo>
                      <a:pt x="918" y="101"/>
                      <a:pt x="929" y="110"/>
                      <a:pt x="943" y="110"/>
                    </a:cubicBezTo>
                    <a:cubicBezTo>
                      <a:pt x="951" y="110"/>
                      <a:pt x="958" y="108"/>
                      <a:pt x="964" y="103"/>
                    </a:cubicBezTo>
                    <a:cubicBezTo>
                      <a:pt x="965" y="103"/>
                      <a:pt x="965" y="103"/>
                      <a:pt x="965" y="103"/>
                    </a:cubicBezTo>
                    <a:cubicBezTo>
                      <a:pt x="965" y="127"/>
                      <a:pt x="965" y="127"/>
                      <a:pt x="965" y="127"/>
                    </a:cubicBezTo>
                    <a:cubicBezTo>
                      <a:pt x="958" y="132"/>
                      <a:pt x="949" y="134"/>
                      <a:pt x="939" y="134"/>
                    </a:cubicBezTo>
                    <a:cubicBezTo>
                      <a:pt x="911" y="134"/>
                      <a:pt x="890" y="115"/>
                      <a:pt x="890" y="85"/>
                    </a:cubicBezTo>
                    <a:close/>
                    <a:moveTo>
                      <a:pt x="1010" y="89"/>
                    </a:moveTo>
                    <a:cubicBezTo>
                      <a:pt x="1010" y="132"/>
                      <a:pt x="1010" y="132"/>
                      <a:pt x="1010" y="132"/>
                    </a:cubicBezTo>
                    <a:cubicBezTo>
                      <a:pt x="983" y="132"/>
                      <a:pt x="983" y="132"/>
                      <a:pt x="983" y="132"/>
                    </a:cubicBezTo>
                    <a:cubicBezTo>
                      <a:pt x="983" y="0"/>
                      <a:pt x="983" y="0"/>
                      <a:pt x="983" y="0"/>
                    </a:cubicBezTo>
                    <a:cubicBezTo>
                      <a:pt x="1010" y="0"/>
                      <a:pt x="1010" y="0"/>
                      <a:pt x="1010" y="0"/>
                    </a:cubicBezTo>
                    <a:cubicBezTo>
                      <a:pt x="1010" y="75"/>
                      <a:pt x="1010" y="75"/>
                      <a:pt x="1010" y="75"/>
                    </a:cubicBezTo>
                    <a:cubicBezTo>
                      <a:pt x="1039" y="38"/>
                      <a:pt x="1039" y="38"/>
                      <a:pt x="1039" y="38"/>
                    </a:cubicBezTo>
                    <a:cubicBezTo>
                      <a:pt x="1070" y="38"/>
                      <a:pt x="1070" y="38"/>
                      <a:pt x="1070" y="38"/>
                    </a:cubicBezTo>
                    <a:cubicBezTo>
                      <a:pt x="1070" y="39"/>
                      <a:pt x="1070" y="39"/>
                      <a:pt x="1070" y="39"/>
                    </a:cubicBezTo>
                    <a:cubicBezTo>
                      <a:pt x="1036" y="82"/>
                      <a:pt x="1036" y="82"/>
                      <a:pt x="1036" y="82"/>
                    </a:cubicBezTo>
                    <a:cubicBezTo>
                      <a:pt x="1070" y="131"/>
                      <a:pt x="1070" y="131"/>
                      <a:pt x="1070" y="131"/>
                    </a:cubicBezTo>
                    <a:cubicBezTo>
                      <a:pt x="1070" y="132"/>
                      <a:pt x="1070" y="132"/>
                      <a:pt x="1070" y="132"/>
                    </a:cubicBezTo>
                    <a:cubicBezTo>
                      <a:pt x="1038" y="132"/>
                      <a:pt x="1038" y="132"/>
                      <a:pt x="1038" y="132"/>
                    </a:cubicBezTo>
                    <a:lnTo>
                      <a:pt x="1010" y="89"/>
                    </a:lnTo>
                    <a:close/>
                    <a:moveTo>
                      <a:pt x="1133" y="123"/>
                    </a:moveTo>
                    <a:cubicBezTo>
                      <a:pt x="1127" y="130"/>
                      <a:pt x="1118" y="134"/>
                      <a:pt x="1108" y="134"/>
                    </a:cubicBezTo>
                    <a:cubicBezTo>
                      <a:pt x="1090" y="134"/>
                      <a:pt x="1075" y="122"/>
                      <a:pt x="1075" y="103"/>
                    </a:cubicBezTo>
                    <a:cubicBezTo>
                      <a:pt x="1075" y="84"/>
                      <a:pt x="1090" y="72"/>
                      <a:pt x="1112" y="72"/>
                    </a:cubicBezTo>
                    <a:cubicBezTo>
                      <a:pt x="1118" y="72"/>
                      <a:pt x="1125" y="73"/>
                      <a:pt x="1133" y="75"/>
                    </a:cubicBezTo>
                    <a:cubicBezTo>
                      <a:pt x="1133" y="73"/>
                      <a:pt x="1133" y="73"/>
                      <a:pt x="1133" y="73"/>
                    </a:cubicBezTo>
                    <a:cubicBezTo>
                      <a:pt x="1133" y="63"/>
                      <a:pt x="1127" y="59"/>
                      <a:pt x="1112" y="59"/>
                    </a:cubicBezTo>
                    <a:cubicBezTo>
                      <a:pt x="1102" y="59"/>
                      <a:pt x="1093" y="62"/>
                      <a:pt x="1086" y="66"/>
                    </a:cubicBezTo>
                    <a:cubicBezTo>
                      <a:pt x="1084" y="66"/>
                      <a:pt x="1084" y="66"/>
                      <a:pt x="1084" y="66"/>
                    </a:cubicBezTo>
                    <a:cubicBezTo>
                      <a:pt x="1084" y="44"/>
                      <a:pt x="1084" y="44"/>
                      <a:pt x="1084" y="44"/>
                    </a:cubicBezTo>
                    <a:cubicBezTo>
                      <a:pt x="1092" y="40"/>
                      <a:pt x="1104" y="36"/>
                      <a:pt x="1117" y="36"/>
                    </a:cubicBezTo>
                    <a:cubicBezTo>
                      <a:pt x="1145" y="36"/>
                      <a:pt x="1160" y="49"/>
                      <a:pt x="1160" y="73"/>
                    </a:cubicBezTo>
                    <a:cubicBezTo>
                      <a:pt x="1160" y="132"/>
                      <a:pt x="1160" y="132"/>
                      <a:pt x="1160" y="132"/>
                    </a:cubicBezTo>
                    <a:cubicBezTo>
                      <a:pt x="1133" y="132"/>
                      <a:pt x="1133" y="132"/>
                      <a:pt x="1133" y="132"/>
                    </a:cubicBezTo>
                    <a:cubicBezTo>
                      <a:pt x="1133" y="123"/>
                      <a:pt x="1133" y="123"/>
                      <a:pt x="1133" y="123"/>
                    </a:cubicBezTo>
                    <a:close/>
                    <a:moveTo>
                      <a:pt x="1133" y="102"/>
                    </a:moveTo>
                    <a:cubicBezTo>
                      <a:pt x="1133" y="94"/>
                      <a:pt x="1133" y="94"/>
                      <a:pt x="1133" y="94"/>
                    </a:cubicBezTo>
                    <a:cubicBezTo>
                      <a:pt x="1128" y="92"/>
                      <a:pt x="1123" y="91"/>
                      <a:pt x="1117" y="91"/>
                    </a:cubicBezTo>
                    <a:cubicBezTo>
                      <a:pt x="1108" y="91"/>
                      <a:pt x="1103" y="95"/>
                      <a:pt x="1103" y="102"/>
                    </a:cubicBezTo>
                    <a:cubicBezTo>
                      <a:pt x="1103" y="110"/>
                      <a:pt x="1108" y="113"/>
                      <a:pt x="1116" y="113"/>
                    </a:cubicBezTo>
                    <a:cubicBezTo>
                      <a:pt x="1124" y="113"/>
                      <a:pt x="1130" y="109"/>
                      <a:pt x="1133" y="102"/>
                    </a:cubicBezTo>
                    <a:close/>
                    <a:moveTo>
                      <a:pt x="1207" y="53"/>
                    </a:moveTo>
                    <a:cubicBezTo>
                      <a:pt x="1212" y="43"/>
                      <a:pt x="1220" y="37"/>
                      <a:pt x="1230" y="37"/>
                    </a:cubicBezTo>
                    <a:cubicBezTo>
                      <a:pt x="1234" y="37"/>
                      <a:pt x="1238" y="38"/>
                      <a:pt x="1239" y="39"/>
                    </a:cubicBezTo>
                    <a:cubicBezTo>
                      <a:pt x="1239" y="65"/>
                      <a:pt x="1239" y="65"/>
                      <a:pt x="1239" y="65"/>
                    </a:cubicBezTo>
                    <a:cubicBezTo>
                      <a:pt x="1238" y="65"/>
                      <a:pt x="1238" y="65"/>
                      <a:pt x="1238" y="65"/>
                    </a:cubicBezTo>
                    <a:cubicBezTo>
                      <a:pt x="1235" y="64"/>
                      <a:pt x="1231" y="63"/>
                      <a:pt x="1226" y="63"/>
                    </a:cubicBezTo>
                    <a:cubicBezTo>
                      <a:pt x="1217" y="63"/>
                      <a:pt x="1210" y="68"/>
                      <a:pt x="1208" y="78"/>
                    </a:cubicBezTo>
                    <a:cubicBezTo>
                      <a:pt x="1208" y="132"/>
                      <a:pt x="1208" y="132"/>
                      <a:pt x="1208" y="132"/>
                    </a:cubicBezTo>
                    <a:cubicBezTo>
                      <a:pt x="1180" y="132"/>
                      <a:pt x="1180" y="132"/>
                      <a:pt x="1180" y="132"/>
                    </a:cubicBezTo>
                    <a:cubicBezTo>
                      <a:pt x="1180" y="38"/>
                      <a:pt x="1180" y="38"/>
                      <a:pt x="1180" y="38"/>
                    </a:cubicBezTo>
                    <a:cubicBezTo>
                      <a:pt x="1207" y="38"/>
                      <a:pt x="1207" y="38"/>
                      <a:pt x="1207" y="38"/>
                    </a:cubicBezTo>
                    <a:cubicBezTo>
                      <a:pt x="1207" y="53"/>
                      <a:pt x="1207" y="53"/>
                      <a:pt x="1207" y="53"/>
                    </a:cubicBezTo>
                    <a:close/>
                    <a:moveTo>
                      <a:pt x="1314" y="122"/>
                    </a:moveTo>
                    <a:cubicBezTo>
                      <a:pt x="1308" y="130"/>
                      <a:pt x="1298" y="134"/>
                      <a:pt x="1286" y="134"/>
                    </a:cubicBezTo>
                    <a:cubicBezTo>
                      <a:pt x="1262" y="134"/>
                      <a:pt x="1246" y="112"/>
                      <a:pt x="1246" y="85"/>
                    </a:cubicBezTo>
                    <a:cubicBezTo>
                      <a:pt x="1246" y="58"/>
                      <a:pt x="1262" y="36"/>
                      <a:pt x="1286" y="36"/>
                    </a:cubicBezTo>
                    <a:cubicBezTo>
                      <a:pt x="1298" y="36"/>
                      <a:pt x="1307" y="40"/>
                      <a:pt x="1313" y="47"/>
                    </a:cubicBezTo>
                    <a:cubicBezTo>
                      <a:pt x="1313" y="0"/>
                      <a:pt x="1313" y="0"/>
                      <a:pt x="1313" y="0"/>
                    </a:cubicBezTo>
                    <a:cubicBezTo>
                      <a:pt x="1341" y="0"/>
                      <a:pt x="1341" y="0"/>
                      <a:pt x="1341" y="0"/>
                    </a:cubicBezTo>
                    <a:cubicBezTo>
                      <a:pt x="1341" y="132"/>
                      <a:pt x="1341" y="132"/>
                      <a:pt x="1341" y="132"/>
                    </a:cubicBezTo>
                    <a:cubicBezTo>
                      <a:pt x="1314" y="132"/>
                      <a:pt x="1314" y="132"/>
                      <a:pt x="1314" y="132"/>
                    </a:cubicBezTo>
                    <a:cubicBezTo>
                      <a:pt x="1314" y="122"/>
                      <a:pt x="1314" y="122"/>
                      <a:pt x="1314" y="122"/>
                    </a:cubicBezTo>
                    <a:close/>
                    <a:moveTo>
                      <a:pt x="1313" y="100"/>
                    </a:moveTo>
                    <a:cubicBezTo>
                      <a:pt x="1313" y="70"/>
                      <a:pt x="1313" y="70"/>
                      <a:pt x="1313" y="70"/>
                    </a:cubicBezTo>
                    <a:cubicBezTo>
                      <a:pt x="1308" y="63"/>
                      <a:pt x="1302" y="60"/>
                      <a:pt x="1295" y="60"/>
                    </a:cubicBezTo>
                    <a:cubicBezTo>
                      <a:pt x="1283" y="60"/>
                      <a:pt x="1275" y="69"/>
                      <a:pt x="1275" y="85"/>
                    </a:cubicBezTo>
                    <a:cubicBezTo>
                      <a:pt x="1275" y="101"/>
                      <a:pt x="1283" y="110"/>
                      <a:pt x="1295" y="110"/>
                    </a:cubicBezTo>
                    <a:cubicBezTo>
                      <a:pt x="1302" y="110"/>
                      <a:pt x="1308" y="107"/>
                      <a:pt x="1313" y="100"/>
                    </a:cubicBezTo>
                    <a:close/>
                    <a:moveTo>
                      <a:pt x="0" y="175"/>
                    </a:moveTo>
                    <a:cubicBezTo>
                      <a:pt x="81" y="175"/>
                      <a:pt x="81" y="175"/>
                      <a:pt x="81" y="175"/>
                    </a:cubicBezTo>
                    <a:cubicBezTo>
                      <a:pt x="81" y="191"/>
                      <a:pt x="81" y="191"/>
                      <a:pt x="81" y="191"/>
                    </a:cubicBezTo>
                    <a:cubicBezTo>
                      <a:pt x="18" y="191"/>
                      <a:pt x="18" y="191"/>
                      <a:pt x="18" y="191"/>
                    </a:cubicBezTo>
                    <a:cubicBezTo>
                      <a:pt x="18" y="231"/>
                      <a:pt x="18" y="231"/>
                      <a:pt x="18" y="231"/>
                    </a:cubicBezTo>
                    <a:cubicBezTo>
                      <a:pt x="75" y="231"/>
                      <a:pt x="75" y="231"/>
                      <a:pt x="75" y="231"/>
                    </a:cubicBezTo>
                    <a:cubicBezTo>
                      <a:pt x="75" y="247"/>
                      <a:pt x="75" y="247"/>
                      <a:pt x="75" y="247"/>
                    </a:cubicBezTo>
                    <a:cubicBezTo>
                      <a:pt x="18" y="247"/>
                      <a:pt x="18" y="247"/>
                      <a:pt x="18" y="247"/>
                    </a:cubicBezTo>
                    <a:cubicBezTo>
                      <a:pt x="18" y="291"/>
                      <a:pt x="18" y="291"/>
                      <a:pt x="18" y="291"/>
                    </a:cubicBezTo>
                    <a:cubicBezTo>
                      <a:pt x="81" y="291"/>
                      <a:pt x="81" y="291"/>
                      <a:pt x="81" y="291"/>
                    </a:cubicBezTo>
                    <a:cubicBezTo>
                      <a:pt x="81" y="307"/>
                      <a:pt x="81" y="307"/>
                      <a:pt x="81" y="307"/>
                    </a:cubicBezTo>
                    <a:cubicBezTo>
                      <a:pt x="0" y="307"/>
                      <a:pt x="0" y="307"/>
                      <a:pt x="0" y="307"/>
                    </a:cubicBezTo>
                    <a:lnTo>
                      <a:pt x="0" y="175"/>
                    </a:lnTo>
                    <a:close/>
                    <a:moveTo>
                      <a:pt x="149" y="212"/>
                    </a:moveTo>
                    <a:cubicBezTo>
                      <a:pt x="169" y="212"/>
                      <a:pt x="181" y="226"/>
                      <a:pt x="181" y="248"/>
                    </a:cubicBezTo>
                    <a:cubicBezTo>
                      <a:pt x="181" y="307"/>
                      <a:pt x="181" y="307"/>
                      <a:pt x="181" y="307"/>
                    </a:cubicBezTo>
                    <a:cubicBezTo>
                      <a:pt x="164" y="307"/>
                      <a:pt x="164" y="307"/>
                      <a:pt x="164" y="307"/>
                    </a:cubicBezTo>
                    <a:cubicBezTo>
                      <a:pt x="164" y="249"/>
                      <a:pt x="164" y="249"/>
                      <a:pt x="164" y="249"/>
                    </a:cubicBezTo>
                    <a:cubicBezTo>
                      <a:pt x="164" y="237"/>
                      <a:pt x="157" y="228"/>
                      <a:pt x="144" y="228"/>
                    </a:cubicBezTo>
                    <a:cubicBezTo>
                      <a:pt x="133" y="228"/>
                      <a:pt x="124" y="235"/>
                      <a:pt x="121" y="245"/>
                    </a:cubicBezTo>
                    <a:cubicBezTo>
                      <a:pt x="121" y="307"/>
                      <a:pt x="121" y="307"/>
                      <a:pt x="121" y="307"/>
                    </a:cubicBezTo>
                    <a:cubicBezTo>
                      <a:pt x="103" y="307"/>
                      <a:pt x="103" y="307"/>
                      <a:pt x="103" y="307"/>
                    </a:cubicBezTo>
                    <a:cubicBezTo>
                      <a:pt x="103" y="214"/>
                      <a:pt x="103" y="214"/>
                      <a:pt x="103" y="214"/>
                    </a:cubicBezTo>
                    <a:cubicBezTo>
                      <a:pt x="121" y="214"/>
                      <a:pt x="121" y="214"/>
                      <a:pt x="121" y="214"/>
                    </a:cubicBezTo>
                    <a:cubicBezTo>
                      <a:pt x="121" y="227"/>
                      <a:pt x="121" y="227"/>
                      <a:pt x="121" y="227"/>
                    </a:cubicBezTo>
                    <a:cubicBezTo>
                      <a:pt x="126" y="219"/>
                      <a:pt x="136" y="212"/>
                      <a:pt x="149" y="212"/>
                    </a:cubicBezTo>
                    <a:close/>
                    <a:moveTo>
                      <a:pt x="228" y="214"/>
                    </a:moveTo>
                    <a:cubicBezTo>
                      <a:pt x="252" y="214"/>
                      <a:pt x="252" y="214"/>
                      <a:pt x="252" y="214"/>
                    </a:cubicBezTo>
                    <a:cubicBezTo>
                      <a:pt x="252" y="229"/>
                      <a:pt x="252" y="229"/>
                      <a:pt x="252" y="229"/>
                    </a:cubicBezTo>
                    <a:cubicBezTo>
                      <a:pt x="228" y="229"/>
                      <a:pt x="228" y="229"/>
                      <a:pt x="228" y="229"/>
                    </a:cubicBezTo>
                    <a:cubicBezTo>
                      <a:pt x="228" y="279"/>
                      <a:pt x="228" y="279"/>
                      <a:pt x="228" y="279"/>
                    </a:cubicBezTo>
                    <a:cubicBezTo>
                      <a:pt x="228" y="289"/>
                      <a:pt x="234" y="293"/>
                      <a:pt x="243" y="293"/>
                    </a:cubicBezTo>
                    <a:cubicBezTo>
                      <a:pt x="246" y="293"/>
                      <a:pt x="249" y="293"/>
                      <a:pt x="251" y="292"/>
                    </a:cubicBezTo>
                    <a:cubicBezTo>
                      <a:pt x="252" y="292"/>
                      <a:pt x="252" y="292"/>
                      <a:pt x="252" y="292"/>
                    </a:cubicBezTo>
                    <a:cubicBezTo>
                      <a:pt x="252" y="307"/>
                      <a:pt x="252" y="307"/>
                      <a:pt x="252" y="307"/>
                    </a:cubicBezTo>
                    <a:cubicBezTo>
                      <a:pt x="249" y="308"/>
                      <a:pt x="246" y="309"/>
                      <a:pt x="241" y="309"/>
                    </a:cubicBezTo>
                    <a:cubicBezTo>
                      <a:pt x="219" y="309"/>
                      <a:pt x="211" y="299"/>
                      <a:pt x="211" y="281"/>
                    </a:cubicBezTo>
                    <a:cubicBezTo>
                      <a:pt x="211" y="229"/>
                      <a:pt x="211" y="229"/>
                      <a:pt x="211" y="229"/>
                    </a:cubicBezTo>
                    <a:cubicBezTo>
                      <a:pt x="195" y="229"/>
                      <a:pt x="195" y="229"/>
                      <a:pt x="195" y="229"/>
                    </a:cubicBezTo>
                    <a:cubicBezTo>
                      <a:pt x="195" y="214"/>
                      <a:pt x="195" y="214"/>
                      <a:pt x="195" y="214"/>
                    </a:cubicBezTo>
                    <a:cubicBezTo>
                      <a:pt x="211" y="214"/>
                      <a:pt x="211" y="214"/>
                      <a:pt x="211" y="214"/>
                    </a:cubicBezTo>
                    <a:cubicBezTo>
                      <a:pt x="211" y="189"/>
                      <a:pt x="211" y="189"/>
                      <a:pt x="211" y="189"/>
                    </a:cubicBezTo>
                    <a:cubicBezTo>
                      <a:pt x="228" y="189"/>
                      <a:pt x="228" y="189"/>
                      <a:pt x="228" y="189"/>
                    </a:cubicBezTo>
                    <a:lnTo>
                      <a:pt x="228" y="214"/>
                    </a:lnTo>
                    <a:close/>
                    <a:moveTo>
                      <a:pt x="309" y="309"/>
                    </a:moveTo>
                    <a:cubicBezTo>
                      <a:pt x="282" y="309"/>
                      <a:pt x="263" y="290"/>
                      <a:pt x="263" y="261"/>
                    </a:cubicBezTo>
                    <a:cubicBezTo>
                      <a:pt x="263" y="232"/>
                      <a:pt x="280" y="212"/>
                      <a:pt x="305" y="212"/>
                    </a:cubicBezTo>
                    <a:cubicBezTo>
                      <a:pt x="331" y="212"/>
                      <a:pt x="344" y="230"/>
                      <a:pt x="344" y="258"/>
                    </a:cubicBezTo>
                    <a:cubicBezTo>
                      <a:pt x="344" y="266"/>
                      <a:pt x="344" y="266"/>
                      <a:pt x="344" y="266"/>
                    </a:cubicBezTo>
                    <a:cubicBezTo>
                      <a:pt x="281" y="266"/>
                      <a:pt x="281" y="266"/>
                      <a:pt x="281" y="266"/>
                    </a:cubicBezTo>
                    <a:cubicBezTo>
                      <a:pt x="282" y="284"/>
                      <a:pt x="295" y="293"/>
                      <a:pt x="311" y="293"/>
                    </a:cubicBezTo>
                    <a:cubicBezTo>
                      <a:pt x="321" y="293"/>
                      <a:pt x="329" y="291"/>
                      <a:pt x="337" y="285"/>
                    </a:cubicBezTo>
                    <a:cubicBezTo>
                      <a:pt x="338" y="285"/>
                      <a:pt x="338" y="285"/>
                      <a:pt x="338" y="285"/>
                    </a:cubicBezTo>
                    <a:cubicBezTo>
                      <a:pt x="338" y="300"/>
                      <a:pt x="338" y="300"/>
                      <a:pt x="338" y="300"/>
                    </a:cubicBezTo>
                    <a:cubicBezTo>
                      <a:pt x="330" y="306"/>
                      <a:pt x="320" y="309"/>
                      <a:pt x="309" y="309"/>
                    </a:cubicBezTo>
                    <a:close/>
                    <a:moveTo>
                      <a:pt x="281" y="251"/>
                    </a:moveTo>
                    <a:cubicBezTo>
                      <a:pt x="327" y="251"/>
                      <a:pt x="327" y="251"/>
                      <a:pt x="327" y="251"/>
                    </a:cubicBezTo>
                    <a:cubicBezTo>
                      <a:pt x="327" y="237"/>
                      <a:pt x="320" y="227"/>
                      <a:pt x="306" y="227"/>
                    </a:cubicBezTo>
                    <a:cubicBezTo>
                      <a:pt x="292" y="227"/>
                      <a:pt x="284" y="237"/>
                      <a:pt x="281" y="251"/>
                    </a:cubicBezTo>
                    <a:close/>
                    <a:moveTo>
                      <a:pt x="382" y="228"/>
                    </a:moveTo>
                    <a:cubicBezTo>
                      <a:pt x="386" y="218"/>
                      <a:pt x="395" y="212"/>
                      <a:pt x="405" y="212"/>
                    </a:cubicBezTo>
                    <a:cubicBezTo>
                      <a:pt x="409" y="212"/>
                      <a:pt x="413" y="213"/>
                      <a:pt x="414" y="214"/>
                    </a:cubicBezTo>
                    <a:cubicBezTo>
                      <a:pt x="414" y="231"/>
                      <a:pt x="414" y="231"/>
                      <a:pt x="414" y="231"/>
                    </a:cubicBezTo>
                    <a:cubicBezTo>
                      <a:pt x="414" y="231"/>
                      <a:pt x="414" y="231"/>
                      <a:pt x="414" y="231"/>
                    </a:cubicBezTo>
                    <a:cubicBezTo>
                      <a:pt x="411" y="230"/>
                      <a:pt x="407" y="229"/>
                      <a:pt x="403" y="229"/>
                    </a:cubicBezTo>
                    <a:cubicBezTo>
                      <a:pt x="393" y="229"/>
                      <a:pt x="385" y="236"/>
                      <a:pt x="382" y="246"/>
                    </a:cubicBezTo>
                    <a:cubicBezTo>
                      <a:pt x="382" y="307"/>
                      <a:pt x="382" y="307"/>
                      <a:pt x="382" y="307"/>
                    </a:cubicBezTo>
                    <a:cubicBezTo>
                      <a:pt x="365" y="307"/>
                      <a:pt x="365" y="307"/>
                      <a:pt x="365" y="307"/>
                    </a:cubicBezTo>
                    <a:cubicBezTo>
                      <a:pt x="365" y="214"/>
                      <a:pt x="365" y="214"/>
                      <a:pt x="365" y="214"/>
                    </a:cubicBezTo>
                    <a:cubicBezTo>
                      <a:pt x="382" y="214"/>
                      <a:pt x="382" y="214"/>
                      <a:pt x="382" y="214"/>
                    </a:cubicBezTo>
                    <a:cubicBezTo>
                      <a:pt x="382" y="228"/>
                      <a:pt x="382" y="228"/>
                      <a:pt x="382" y="228"/>
                    </a:cubicBezTo>
                    <a:close/>
                    <a:moveTo>
                      <a:pt x="474" y="212"/>
                    </a:moveTo>
                    <a:cubicBezTo>
                      <a:pt x="502" y="212"/>
                      <a:pt x="516" y="235"/>
                      <a:pt x="516" y="260"/>
                    </a:cubicBezTo>
                    <a:cubicBezTo>
                      <a:pt x="516" y="286"/>
                      <a:pt x="502" y="309"/>
                      <a:pt x="474" y="309"/>
                    </a:cubicBezTo>
                    <a:cubicBezTo>
                      <a:pt x="463" y="309"/>
                      <a:pt x="453" y="303"/>
                      <a:pt x="448" y="296"/>
                    </a:cubicBezTo>
                    <a:cubicBezTo>
                      <a:pt x="448" y="342"/>
                      <a:pt x="448" y="342"/>
                      <a:pt x="448" y="342"/>
                    </a:cubicBezTo>
                    <a:cubicBezTo>
                      <a:pt x="430" y="342"/>
                      <a:pt x="430" y="342"/>
                      <a:pt x="430" y="342"/>
                    </a:cubicBezTo>
                    <a:cubicBezTo>
                      <a:pt x="430" y="214"/>
                      <a:pt x="430" y="214"/>
                      <a:pt x="430" y="214"/>
                    </a:cubicBezTo>
                    <a:cubicBezTo>
                      <a:pt x="448" y="214"/>
                      <a:pt x="448" y="214"/>
                      <a:pt x="448" y="214"/>
                    </a:cubicBezTo>
                    <a:cubicBezTo>
                      <a:pt x="448" y="224"/>
                      <a:pt x="448" y="224"/>
                      <a:pt x="448" y="224"/>
                    </a:cubicBezTo>
                    <a:cubicBezTo>
                      <a:pt x="453" y="218"/>
                      <a:pt x="463" y="212"/>
                      <a:pt x="474" y="212"/>
                    </a:cubicBezTo>
                    <a:close/>
                    <a:moveTo>
                      <a:pt x="471" y="293"/>
                    </a:moveTo>
                    <a:cubicBezTo>
                      <a:pt x="488" y="293"/>
                      <a:pt x="498" y="279"/>
                      <a:pt x="498" y="260"/>
                    </a:cubicBezTo>
                    <a:cubicBezTo>
                      <a:pt x="498" y="242"/>
                      <a:pt x="488" y="228"/>
                      <a:pt x="471" y="228"/>
                    </a:cubicBezTo>
                    <a:cubicBezTo>
                      <a:pt x="461" y="228"/>
                      <a:pt x="453" y="233"/>
                      <a:pt x="448" y="243"/>
                    </a:cubicBezTo>
                    <a:cubicBezTo>
                      <a:pt x="448" y="278"/>
                      <a:pt x="448" y="278"/>
                      <a:pt x="448" y="278"/>
                    </a:cubicBezTo>
                    <a:cubicBezTo>
                      <a:pt x="453" y="287"/>
                      <a:pt x="461" y="293"/>
                      <a:pt x="471" y="293"/>
                    </a:cubicBezTo>
                    <a:close/>
                    <a:moveTo>
                      <a:pt x="554" y="228"/>
                    </a:moveTo>
                    <a:cubicBezTo>
                      <a:pt x="558" y="218"/>
                      <a:pt x="567" y="212"/>
                      <a:pt x="577" y="212"/>
                    </a:cubicBezTo>
                    <a:cubicBezTo>
                      <a:pt x="581" y="212"/>
                      <a:pt x="585" y="213"/>
                      <a:pt x="587" y="214"/>
                    </a:cubicBezTo>
                    <a:cubicBezTo>
                      <a:pt x="587" y="231"/>
                      <a:pt x="587" y="231"/>
                      <a:pt x="587" y="231"/>
                    </a:cubicBezTo>
                    <a:cubicBezTo>
                      <a:pt x="586" y="231"/>
                      <a:pt x="586" y="231"/>
                      <a:pt x="586" y="231"/>
                    </a:cubicBezTo>
                    <a:cubicBezTo>
                      <a:pt x="583" y="230"/>
                      <a:pt x="579" y="229"/>
                      <a:pt x="575" y="229"/>
                    </a:cubicBezTo>
                    <a:cubicBezTo>
                      <a:pt x="565" y="229"/>
                      <a:pt x="557" y="236"/>
                      <a:pt x="554" y="246"/>
                    </a:cubicBezTo>
                    <a:cubicBezTo>
                      <a:pt x="554" y="307"/>
                      <a:pt x="554" y="307"/>
                      <a:pt x="554" y="307"/>
                    </a:cubicBezTo>
                    <a:cubicBezTo>
                      <a:pt x="537" y="307"/>
                      <a:pt x="537" y="307"/>
                      <a:pt x="537" y="307"/>
                    </a:cubicBezTo>
                    <a:cubicBezTo>
                      <a:pt x="537" y="214"/>
                      <a:pt x="537" y="214"/>
                      <a:pt x="537" y="214"/>
                    </a:cubicBezTo>
                    <a:cubicBezTo>
                      <a:pt x="554" y="214"/>
                      <a:pt x="554" y="214"/>
                      <a:pt x="554" y="214"/>
                    </a:cubicBezTo>
                    <a:cubicBezTo>
                      <a:pt x="554" y="228"/>
                      <a:pt x="554" y="228"/>
                      <a:pt x="554" y="228"/>
                    </a:cubicBezTo>
                    <a:close/>
                    <a:moveTo>
                      <a:pt x="612" y="176"/>
                    </a:moveTo>
                    <a:cubicBezTo>
                      <a:pt x="618" y="176"/>
                      <a:pt x="623" y="181"/>
                      <a:pt x="623" y="187"/>
                    </a:cubicBezTo>
                    <a:cubicBezTo>
                      <a:pt x="623" y="193"/>
                      <a:pt x="618" y="198"/>
                      <a:pt x="612" y="198"/>
                    </a:cubicBezTo>
                    <a:cubicBezTo>
                      <a:pt x="606" y="198"/>
                      <a:pt x="601" y="193"/>
                      <a:pt x="601" y="187"/>
                    </a:cubicBezTo>
                    <a:cubicBezTo>
                      <a:pt x="601" y="181"/>
                      <a:pt x="606" y="176"/>
                      <a:pt x="612" y="176"/>
                    </a:cubicBezTo>
                    <a:close/>
                    <a:moveTo>
                      <a:pt x="603" y="214"/>
                    </a:moveTo>
                    <a:cubicBezTo>
                      <a:pt x="621" y="214"/>
                      <a:pt x="621" y="214"/>
                      <a:pt x="621" y="214"/>
                    </a:cubicBezTo>
                    <a:cubicBezTo>
                      <a:pt x="621" y="307"/>
                      <a:pt x="621" y="307"/>
                      <a:pt x="621" y="307"/>
                    </a:cubicBezTo>
                    <a:cubicBezTo>
                      <a:pt x="603" y="307"/>
                      <a:pt x="603" y="307"/>
                      <a:pt x="603" y="307"/>
                    </a:cubicBezTo>
                    <a:lnTo>
                      <a:pt x="603" y="214"/>
                    </a:lnTo>
                    <a:close/>
                    <a:moveTo>
                      <a:pt x="683" y="252"/>
                    </a:moveTo>
                    <a:cubicBezTo>
                      <a:pt x="696" y="257"/>
                      <a:pt x="711" y="262"/>
                      <a:pt x="711" y="280"/>
                    </a:cubicBezTo>
                    <a:cubicBezTo>
                      <a:pt x="711" y="299"/>
                      <a:pt x="696" y="309"/>
                      <a:pt x="675" y="309"/>
                    </a:cubicBezTo>
                    <a:cubicBezTo>
                      <a:pt x="663" y="309"/>
                      <a:pt x="651" y="306"/>
                      <a:pt x="644" y="300"/>
                    </a:cubicBezTo>
                    <a:cubicBezTo>
                      <a:pt x="644" y="283"/>
                      <a:pt x="644" y="283"/>
                      <a:pt x="644" y="283"/>
                    </a:cubicBezTo>
                    <a:cubicBezTo>
                      <a:pt x="645" y="283"/>
                      <a:pt x="645" y="283"/>
                      <a:pt x="645" y="283"/>
                    </a:cubicBezTo>
                    <a:cubicBezTo>
                      <a:pt x="653" y="291"/>
                      <a:pt x="664" y="294"/>
                      <a:pt x="675" y="294"/>
                    </a:cubicBezTo>
                    <a:cubicBezTo>
                      <a:pt x="685" y="294"/>
                      <a:pt x="694" y="290"/>
                      <a:pt x="694" y="282"/>
                    </a:cubicBezTo>
                    <a:cubicBezTo>
                      <a:pt x="694" y="274"/>
                      <a:pt x="687" y="272"/>
                      <a:pt x="672" y="267"/>
                    </a:cubicBezTo>
                    <a:cubicBezTo>
                      <a:pt x="659" y="263"/>
                      <a:pt x="644" y="258"/>
                      <a:pt x="644" y="240"/>
                    </a:cubicBezTo>
                    <a:cubicBezTo>
                      <a:pt x="644" y="223"/>
                      <a:pt x="659" y="212"/>
                      <a:pt x="678" y="212"/>
                    </a:cubicBezTo>
                    <a:cubicBezTo>
                      <a:pt x="689" y="212"/>
                      <a:pt x="699" y="214"/>
                      <a:pt x="706" y="220"/>
                    </a:cubicBezTo>
                    <a:cubicBezTo>
                      <a:pt x="706" y="236"/>
                      <a:pt x="706" y="236"/>
                      <a:pt x="706" y="236"/>
                    </a:cubicBezTo>
                    <a:cubicBezTo>
                      <a:pt x="706" y="236"/>
                      <a:pt x="706" y="236"/>
                      <a:pt x="706" y="236"/>
                    </a:cubicBezTo>
                    <a:cubicBezTo>
                      <a:pt x="698" y="230"/>
                      <a:pt x="689" y="227"/>
                      <a:pt x="678" y="227"/>
                    </a:cubicBezTo>
                    <a:cubicBezTo>
                      <a:pt x="667" y="227"/>
                      <a:pt x="661" y="232"/>
                      <a:pt x="661" y="238"/>
                    </a:cubicBezTo>
                    <a:cubicBezTo>
                      <a:pt x="661" y="246"/>
                      <a:pt x="668" y="248"/>
                      <a:pt x="683" y="252"/>
                    </a:cubicBezTo>
                    <a:close/>
                    <a:moveTo>
                      <a:pt x="772" y="309"/>
                    </a:moveTo>
                    <a:cubicBezTo>
                      <a:pt x="745" y="309"/>
                      <a:pt x="726" y="290"/>
                      <a:pt x="726" y="261"/>
                    </a:cubicBezTo>
                    <a:cubicBezTo>
                      <a:pt x="726" y="232"/>
                      <a:pt x="744" y="212"/>
                      <a:pt x="769" y="212"/>
                    </a:cubicBezTo>
                    <a:cubicBezTo>
                      <a:pt x="794" y="212"/>
                      <a:pt x="807" y="230"/>
                      <a:pt x="807" y="258"/>
                    </a:cubicBezTo>
                    <a:cubicBezTo>
                      <a:pt x="807" y="266"/>
                      <a:pt x="807" y="266"/>
                      <a:pt x="807" y="266"/>
                    </a:cubicBezTo>
                    <a:cubicBezTo>
                      <a:pt x="744" y="266"/>
                      <a:pt x="744" y="266"/>
                      <a:pt x="744" y="266"/>
                    </a:cubicBezTo>
                    <a:cubicBezTo>
                      <a:pt x="746" y="284"/>
                      <a:pt x="758" y="293"/>
                      <a:pt x="774" y="293"/>
                    </a:cubicBezTo>
                    <a:cubicBezTo>
                      <a:pt x="785" y="293"/>
                      <a:pt x="792" y="291"/>
                      <a:pt x="800" y="285"/>
                    </a:cubicBezTo>
                    <a:cubicBezTo>
                      <a:pt x="801" y="285"/>
                      <a:pt x="801" y="285"/>
                      <a:pt x="801" y="285"/>
                    </a:cubicBezTo>
                    <a:cubicBezTo>
                      <a:pt x="801" y="300"/>
                      <a:pt x="801" y="300"/>
                      <a:pt x="801" y="300"/>
                    </a:cubicBezTo>
                    <a:cubicBezTo>
                      <a:pt x="793" y="306"/>
                      <a:pt x="783" y="309"/>
                      <a:pt x="772" y="309"/>
                    </a:cubicBezTo>
                    <a:close/>
                    <a:moveTo>
                      <a:pt x="744" y="251"/>
                    </a:moveTo>
                    <a:cubicBezTo>
                      <a:pt x="791" y="251"/>
                      <a:pt x="791" y="251"/>
                      <a:pt x="791" y="251"/>
                    </a:cubicBezTo>
                    <a:cubicBezTo>
                      <a:pt x="790" y="237"/>
                      <a:pt x="783" y="227"/>
                      <a:pt x="769" y="227"/>
                    </a:cubicBezTo>
                    <a:cubicBezTo>
                      <a:pt x="756" y="227"/>
                      <a:pt x="747" y="237"/>
                      <a:pt x="744" y="25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dirty="0">
                  <a:solidFill>
                    <a:sysClr val="windowText" lastClr="000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2655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233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225474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277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4495-4BF5-4727-99D4-DFD1D059735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9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0477-F864-462B-BF44-00D67B14D85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7754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8157-2DC9-4745-A7A9-7046A858370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098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D378-E709-4062-9715-39E79557A063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8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C1EB-F401-4F7B-BD9C-AAA165C9F3D7}" type="datetime4">
              <a:rPr lang="en-US" smtClean="0"/>
              <a:t>May 17,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43037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E14-300D-4720-B5FE-54C7D96D4160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3256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56573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4ACD-BEB7-4258-A5F3-653792456C0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930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C1EB-F401-4F7B-BD9C-AAA165C9F3D7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3953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88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413A-E630-4377-B30C-3545E98CC867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11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DC54-2A66-493A-80B5-8303FBA5D0AD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43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95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3265-88A3-4C30-AE11-BFDF645909E9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41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63D2-AF56-4C60-80C7-7D8FC051005C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97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/>
              <a:t>May 17, 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529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39DC-98B3-47E6-AD46-BA5B72AD8B4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709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AA38D-5CBD-4E44-A2EB-B3F38A5B8051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2775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30E74-B79E-47A7-AA1C-BA3D00CC0B4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6010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D7F1-9FB6-4CB9-BA1F-25B205B879F3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39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5831-B468-414C-94B5-F04EB43FC0AE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5736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C6-3F10-4266-96C9-5D014F3025B2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972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6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1722-4B46-4353-B583-721651D61489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99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58-F972-48E2-B30C-3D9C71EE7ED1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782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F142-9C82-4C83-9B6A-8077B879C1B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79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9EE5-F25B-4563-AE58-6B042DD986D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03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413A-E630-4377-B30C-3545E98CC867}" type="datetime4">
              <a:rPr lang="en-US" smtClean="0"/>
              <a:t>May 17,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0616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0D1-A256-4DFA-8583-35D5EE4CD0DF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62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CA58-86AD-4F40-BF66-913A1183EE47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252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395617-A7D9-4AE8-82B6-3D0A191CDCBE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32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2352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BA28-E443-46F5-AE73-D543F89EF74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66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E1A-1BE0-474E-808D-00D5A779766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24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8321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554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704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4495-4BF5-4727-99D4-DFD1D059735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40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DC54-2A66-493A-80B5-8303FBA5D0AD}" type="datetime4">
              <a:rPr lang="en-US" smtClean="0"/>
              <a:t>May 17,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06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0477-F864-462B-BF44-00D67B14D85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3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8157-2DC9-4745-A7A9-7046A858370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766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D378-E709-4062-9715-39E79557A063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793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E14-300D-4720-B5FE-54C7D96D4160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69222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35468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4ACD-BEB7-4258-A5F3-653792456C0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0777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C1EB-F401-4F7B-BD9C-AAA165C9F3D7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882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6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413A-E630-4377-B30C-3545E98CC867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2258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DC54-2A66-493A-80B5-8303FBA5D0AD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01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/>
              <a:t>May 17,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979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105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3265-88A3-4C30-AE11-BFDF645909E9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40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63D2-AF56-4C60-80C7-7D8FC051005C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47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39DC-98B3-47E6-AD46-BA5B72AD8B4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12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AA38D-5CBD-4E44-A2EB-B3F38A5B8051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37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30E74-B79E-47A7-AA1C-BA3D00CC0B4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0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D7F1-9FB6-4CB9-BA1F-25B205B879F3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566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5831-B468-414C-94B5-F04EB43FC0AE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9008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C6-3F10-4266-96C9-5D014F3025B2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21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6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1722-4B46-4353-B583-721651D61489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45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3265-88A3-4C30-AE11-BFDF645909E9}" type="datetime4">
              <a:rPr lang="en-US" smtClean="0"/>
              <a:t>May 17,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293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58-F972-48E2-B30C-3D9C71EE7ED1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661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F142-9C82-4C83-9B6A-8077B879C1B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59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9EE5-F25B-4563-AE58-6B042DD986D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0D1-A256-4DFA-8583-35D5EE4CD0DF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1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CA58-86AD-4F40-BF66-913A1183EE47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19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395617-A7D9-4AE8-82B6-3D0A191CDCBE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50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4053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BA28-E443-46F5-AE73-D543F89EF74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5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E1A-1BE0-474E-808D-00D5A779766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>
              <a:solidFill>
                <a:srgbClr val="617D7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460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63D2-AF56-4C60-80C7-7D8FC051005C}" type="datetime4">
              <a:rPr lang="en-US" smtClean="0"/>
              <a:t>May 17, 2019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65925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39DC-98B3-47E6-AD46-BA5B72AD8B4A}" type="datetime4">
              <a:rPr lang="en-US" smtClean="0"/>
              <a:t>May 17,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324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AA38D-5CBD-4E44-A2EB-B3F38A5B8051}" type="datetime4">
              <a:rPr lang="en-US" smtClean="0"/>
              <a:t>May 17, 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98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768681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30E74-B79E-47A7-AA1C-BA3D00CC0B4A}" type="datetime4">
              <a:rPr lang="en-US" smtClean="0"/>
              <a:t>May 17, 2019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0840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D7F1-9FB6-4CB9-BA1F-25B205B879F3}" type="datetime4">
              <a:rPr lang="en-US" smtClean="0"/>
              <a:t>May 17,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2543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5831-B468-414C-94B5-F04EB43FC0AE}" type="datetime4">
              <a:rPr lang="en-US" smtClean="0"/>
              <a:t>May 17,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1485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C6-3F10-4266-96C9-5D014F3025B2}" type="datetime4">
              <a:rPr lang="en-US" smtClean="0"/>
              <a:t>May 17,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26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6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1722-4B46-4353-B583-721651D61489}" type="datetime4">
              <a:rPr lang="en-US" smtClean="0"/>
              <a:t>May 17,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29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58-F972-48E2-B30C-3D9C71EE7ED1}" type="datetime4">
              <a:rPr lang="en-US" smtClean="0"/>
              <a:t>May 17,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9856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F142-9C82-4C83-9B6A-8077B879C1B8}" type="datetime4">
              <a:rPr lang="en-US" smtClean="0"/>
              <a:t>May 17,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14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9EE5-F25B-4563-AE58-6B042DD986DA}" type="datetime4">
              <a:rPr lang="en-US" smtClean="0"/>
              <a:t>May 17,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718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0D1-A256-4DFA-8583-35D5EE4CD0DF}" type="datetime4">
              <a:rPr lang="en-US" smtClean="0"/>
              <a:t>May 17,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18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chemeClr val="accent1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CA58-86AD-4F40-BF66-913A1183EE47}" type="datetime4">
              <a:rPr lang="en-US" smtClean="0"/>
              <a:t>May 17, 2019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0158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5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3955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395617-A7D9-4AE8-82B6-3D0A191CDCBE}" type="datetime4">
              <a:rPr lang="en-US" smtClean="0"/>
              <a:t>May 17, 2019</a:t>
            </a:fld>
            <a:endParaRPr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5419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61163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BA28-E443-46F5-AE73-D543F89EF748}" type="datetime4">
              <a:rPr lang="en-US" smtClean="0"/>
              <a:t>May 17,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392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E1A-1BE0-474E-808D-00D5A7797660}" type="datetime4">
              <a:rPr lang="en-US" smtClean="0"/>
              <a:t>May 17,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50134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5_Title Slide with Dark Picture">
    <p:bg bwMode="lt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ltGray">
          <a:xfrm>
            <a:off x="1524" y="0"/>
            <a:ext cx="12188952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423" y="456997"/>
            <a:ext cx="3035808" cy="1225296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10393" y="2209800"/>
            <a:ext cx="8681654" cy="1905000"/>
          </a:xfrm>
        </p:spPr>
        <p:txBody>
          <a:bodyPr anchor="b"/>
          <a:lstStyle>
            <a:lvl1pPr>
              <a:lnSpc>
                <a:spcPct val="80000"/>
              </a:lnSpc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slide with picture</a:t>
            </a:r>
            <a:endParaRPr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Speaker name and title</a:t>
            </a:r>
            <a:endParaRPr dirty="0"/>
          </a:p>
        </p:txBody>
      </p:sp>
      <p:sp>
        <p:nvSpPr>
          <p:cNvPr id="14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600" baseline="0">
                <a:solidFill>
                  <a:schemeClr val="bg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lang="en-US" dirty="0"/>
              <a:t>Day Month Year</a:t>
            </a:r>
          </a:p>
        </p:txBody>
      </p:sp>
    </p:spTree>
    <p:extLst>
      <p:ext uri="{BB962C8B-B14F-4D97-AF65-F5344CB8AC3E}">
        <p14:creationId xmlns:p14="http://schemas.microsoft.com/office/powerpoint/2010/main" val="25935141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11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3324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940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4495-4BF5-4727-99D4-DFD1D059735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513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0477-F864-462B-BF44-00D67B14D85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575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54495-4BF5-4727-99D4-DFD1D0597350}" type="datetime4">
              <a:rPr lang="en-US" smtClean="0"/>
              <a:t>May 17,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6664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8157-2DC9-4745-A7A9-7046A858370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6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D378-E709-4062-9715-39E79557A063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2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E14-300D-4720-B5FE-54C7D96D4160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878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7293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A54ACD-BEB7-4258-A5F3-653792456C0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6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84048" indent="-384048">
              <a:lnSpc>
                <a:spcPct val="80000"/>
              </a:lnSpc>
              <a:defRPr sz="6000"/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99C1EB-F401-4F7B-BD9C-AAA165C9F3D7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white"/>
                </a:solidFill>
              </a:rPr>
              <a:t>Private | Confidential | Internal Use Only </a:t>
            </a:r>
            <a:endParaRPr>
              <a:solidFill>
                <a:prstClr val="white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>
                <a:solidFill>
                  <a:prstClr val="white"/>
                </a:solidFill>
              </a:rPr>
              <a:pPr/>
              <a:t>‹#›</a:t>
            </a:fld>
            <a:endParaRPr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37540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00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A413A-E630-4377-B30C-3545E98CC867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558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/>
            </a:lvl1pPr>
          </a:lstStyle>
          <a:p>
            <a:r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3DC54-2A66-493A-80B5-8303FBA5D0AD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92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07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90477-F864-462B-BF44-00D67B14D858}" type="datetime4">
              <a:rPr lang="en-US" smtClean="0"/>
              <a:t>May 17,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02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E3265-88A3-4C30-AE11-BFDF645909E9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2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763D2-AF56-4C60-80C7-7D8FC051005C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65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039DC-98B3-47E6-AD46-BA5B72AD8B4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67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8AA38D-5CBD-4E44-A2EB-B3F38A5B8051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13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030E74-B79E-47A7-AA1C-BA3D00CC0B4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500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DD7F1-9FB6-4CB9-BA1F-25B205B879F3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3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7D5831-B468-414C-94B5-F04EB43FC0AE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43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/>
            </a:lvl1pPr>
          </a:lstStyle>
          <a:p>
            <a:r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/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A18C6-3F10-4266-96C9-5D014F3025B2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806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CB1722-4B46-4353-B583-721651D61489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85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8B1958-F972-48E2-B30C-3D9C71EE7ED1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0341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08157-2DC9-4745-A7A9-7046A8583708}" type="datetime4">
              <a:rPr lang="en-US" smtClean="0"/>
              <a:t>May 17,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951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CF142-9C82-4C83-9B6A-8077B879C1B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78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59EE5-F25B-4563-AE58-6B042DD986D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46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AB0D1-A256-4DFA-8583-35D5EE4CD0DF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03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BCA58-86AD-4F40-BF66-913A1183EE47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7583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FB395617-A7D9-4AE8-82B6-3D0A191CDCBE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068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58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6BA28-E443-46F5-AE73-D543F89EF74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228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3200" y="519236"/>
            <a:ext cx="1219198" cy="5576764"/>
          </a:xfrm>
        </p:spPr>
        <p:txBody>
          <a:bodyPr vert="eaVert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519235"/>
            <a:ext cx="9677400" cy="557676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52EE1A-1BE0-474E-808D-00D5A779766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>
                <a:solidFill>
                  <a:srgbClr val="5F7A76"/>
                </a:solidFill>
              </a:rPr>
              <a:pPr/>
              <a:t>‹#›</a:t>
            </a:fld>
            <a:endParaRPr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169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andar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79349" y="6556087"/>
            <a:ext cx="633308" cy="182880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ctr">
              <a:defRPr sz="1100" b="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7C1FFD91-08E5-43E1-80BC-8AC6BE4B8B9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609602" y="168277"/>
            <a:ext cx="11204292" cy="128746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b="0">
                <a:solidFill>
                  <a:schemeClr val="tx1"/>
                </a:solidFill>
              </a:defRPr>
            </a:lvl1pPr>
          </a:lstStyle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0"/>
          </p:nvPr>
        </p:nvSpPr>
        <p:spPr>
          <a:xfrm>
            <a:off x="609600" y="1585385"/>
            <a:ext cx="11047829" cy="4709055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HelveticaNeueLT Std" pitchFamily="34" charset="0"/>
              </a:defRPr>
            </a:lvl1pPr>
            <a:lvl2pPr>
              <a:defRPr>
                <a:solidFill>
                  <a:schemeClr val="tx2"/>
                </a:solidFill>
                <a:latin typeface="HelveticaNeueLT Std" pitchFamily="34" charset="0"/>
              </a:defRPr>
            </a:lvl2pPr>
            <a:lvl3pPr>
              <a:defRPr>
                <a:solidFill>
                  <a:schemeClr val="tx2"/>
                </a:solidFill>
                <a:latin typeface="HelveticaNeueLT Std" pitchFamily="34" charset="0"/>
              </a:defRPr>
            </a:lvl3pPr>
            <a:lvl4pPr>
              <a:defRPr>
                <a:solidFill>
                  <a:schemeClr val="tx2"/>
                </a:solidFill>
                <a:latin typeface="HelveticaNeueLT Std" pitchFamily="34" charset="0"/>
              </a:defRPr>
            </a:lvl4pPr>
            <a:lvl5pPr>
              <a:defRPr>
                <a:solidFill>
                  <a:schemeClr val="tx2"/>
                </a:solidFill>
                <a:latin typeface="HelveticaNeueLT Std" pitchFamily="34" charset="0"/>
              </a:defRPr>
            </a:lvl5pPr>
          </a:lstStyle>
          <a:p>
            <a:pPr lvl="0"/>
            <a:r>
              <a:rPr lang="es-ES" dirty="0" smtClean="0"/>
              <a:t>Haga clic para modificar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83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7089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D7D378-E709-4062-9715-39E79557A063}" type="datetime4">
              <a:rPr lang="en-US" smtClean="0"/>
              <a:t>May 17,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4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7155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Dark Picture">
    <p:bg bwMode="lt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6423" y="5821835"/>
            <a:ext cx="5489578" cy="33921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000" baseline="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7" name="Group 6"/>
          <p:cNvGrpSpPr/>
          <p:nvPr/>
        </p:nvGrpSpPr>
        <p:grpSpPr bwMode="black">
          <a:xfrm>
            <a:off x="606423" y="456997"/>
            <a:ext cx="3027151" cy="1219403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black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black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269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4939693"/>
            <a:ext cx="9141619" cy="699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44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3" y="5791200"/>
            <a:ext cx="9141619" cy="457200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8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7"/>
          <p:cNvSpPr>
            <a:spLocks noGrp="1"/>
          </p:cNvSpPr>
          <p:nvPr>
            <p:ph type="body" sz="quarter" idx="15" hasCustomPrompt="1"/>
          </p:nvPr>
        </p:nvSpPr>
        <p:spPr>
          <a:xfrm>
            <a:off x="7935522" y="457200"/>
            <a:ext cx="3646877" cy="354113"/>
          </a:xfrm>
        </p:spPr>
        <p:txBody>
          <a:bodyPr>
            <a:noAutofit/>
          </a:bodyPr>
          <a:lstStyle>
            <a:lvl1pPr marL="0" indent="0" algn="r">
              <a:spcBef>
                <a:spcPts val="0"/>
              </a:spcBef>
              <a:buNone/>
              <a:defRPr sz="2000" baseline="0">
                <a:solidFill>
                  <a:schemeClr val="accent4"/>
                </a:solidFill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date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22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8228011" cy="1936016"/>
          </a:xfrm>
        </p:spPr>
        <p:txBody>
          <a:bodyPr anchor="t">
            <a:noAutofit/>
          </a:bodyPr>
          <a:lstStyle>
            <a:lvl1pPr>
              <a:lnSpc>
                <a:spcPct val="80000"/>
              </a:lnSpc>
              <a:defRPr sz="7200"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1" y="2545616"/>
            <a:ext cx="8228011" cy="608426"/>
          </a:xfrm>
        </p:spPr>
        <p:txBody>
          <a:bodyPr>
            <a:noAutofit/>
          </a:bodyPr>
          <a:lstStyle>
            <a:lvl1pPr marL="0" indent="0">
              <a:spcBef>
                <a:spcPts val="600"/>
              </a:spcBef>
              <a:buNone/>
              <a:defRPr sz="18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1D654495-4BF5-4727-99D4-DFD1D059735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006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late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blackWhite">
          <a:xfrm>
            <a:off x="608013" y="608806"/>
            <a:ext cx="10971370" cy="5486400"/>
          </a:xfrm>
          <a:prstGeom prst="rect">
            <a:avLst/>
          </a:prstGeom>
          <a:solidFill>
            <a:srgbClr val="42556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9012" y="990599"/>
            <a:ext cx="8228011" cy="603857"/>
          </a:xfrm>
        </p:spPr>
        <p:txBody>
          <a:bodyPr anchor="t">
            <a:noAutofit/>
          </a:bodyPr>
          <a:lstStyle>
            <a:lvl1pPr>
              <a:lnSpc>
                <a:spcPct val="90000"/>
              </a:lnSpc>
              <a:defRPr sz="4000">
                <a:solidFill>
                  <a:schemeClr val="bg1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9013" y="1600885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32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74A90477-F864-462B-BF44-00D67B14D85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49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16E08157-2DC9-4745-A7A9-7046A858370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13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937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urple Frame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FDD7D378-E709-4062-9715-39E79557A063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6842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C07C5E14-300D-4720-B5FE-54C7D96D4160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1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740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C7BE07D-E945-4DDF-8452-20009392BF2F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83755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28613" indent="-328613">
              <a:lnSpc>
                <a:spcPct val="80000"/>
              </a:lnSpc>
              <a:defRPr sz="600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dirty="0"/>
              <a:t>Click </a:t>
            </a:r>
            <a:r>
              <a:rPr lang="en-US" dirty="0"/>
              <a:t>to add quoted person’s name, title, company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EFA54ACD-BEB7-4258-A5F3-653792456C00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21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Quote">
    <p:bg>
      <p:bgPr>
        <a:solidFill>
          <a:srgbClr val="4255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3213" y="381000"/>
            <a:ext cx="9456737" cy="2286000"/>
          </a:xfrm>
        </p:spPr>
        <p:txBody>
          <a:bodyPr>
            <a:noAutofit/>
          </a:bodyPr>
          <a:lstStyle>
            <a:lvl1pPr marL="329184" indent="-329184">
              <a:lnSpc>
                <a:spcPct val="80000"/>
              </a:lnSpc>
              <a:defRPr sz="6000">
                <a:latin typeface="MetricHPE" panose="020B0503030202060203" pitchFamily="34" charset="0"/>
              </a:defRPr>
            </a:lvl1pPr>
          </a:lstStyle>
          <a:p>
            <a:r>
              <a:rPr lang="en-US" dirty="0"/>
              <a:t>“Click to add quote here. Type quotation marks before and after text.”</a:t>
            </a:r>
            <a:endParaRPr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4" hasCustomPrompt="1"/>
          </p:nvPr>
        </p:nvSpPr>
        <p:spPr>
          <a:xfrm>
            <a:off x="728052" y="2819400"/>
            <a:ext cx="9031897" cy="13716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 dirty="0"/>
              <a:t>Click to add quoted person’s name, title, company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608014" y="6248401"/>
            <a:ext cx="969471" cy="390524"/>
            <a:chOff x="3578225" y="1146175"/>
            <a:chExt cx="5038725" cy="2111375"/>
          </a:xfrm>
          <a:solidFill>
            <a:schemeClr val="tx1"/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white"/>
                </a:solidFill>
              </a:endParaRPr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2399C1EB-F401-4F7B-BD9C-AAA165C9F3D7}" type="datetime4">
              <a:rPr lang="en-US" smtClean="0">
                <a:solidFill>
                  <a:prstClr val="white"/>
                </a:solidFill>
              </a:rPr>
              <a:pPr/>
              <a:t>May 17, 2019</a:t>
            </a:fld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white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prstClr val="white"/>
                </a:solidFill>
              </a:rPr>
              <a:pPr/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7977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Turquois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C5E14-300D-4720-B5FE-54C7D96D4160}" type="datetime4">
              <a:rPr lang="en-US" smtClean="0"/>
              <a:t>May 17,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564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ECF1CC87-9C4B-4D13-B529-5EAF641302E2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62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>
                <a:latin typeface="MetricHPE" panose="020B0503030202060203" pitchFamily="34" charset="0"/>
              </a:defRPr>
            </a:lvl1pPr>
          </a:lstStyle>
          <a:p>
            <a:r>
              <a:rPr dirty="0"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10969784" cy="4571999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AEFA413A-E630-4377-B30C-3545E98CC867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6878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Subtitle, Heading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 wrap="square">
            <a:noAutofit/>
          </a:bodyPr>
          <a:lstStyle>
            <a:lvl1pPr>
              <a:defRPr baseline="0">
                <a:latin typeface="MetricHPE" panose="020B0503030202060203" pitchFamily="34" charset="0"/>
              </a:defRPr>
            </a:lvl1pPr>
          </a:lstStyle>
          <a:p>
            <a:r>
              <a:rPr dirty="0"/>
              <a:t>Click to add one-line title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 hasCustomPrompt="1"/>
          </p:nvPr>
        </p:nvSpPr>
        <p:spPr>
          <a:xfrm>
            <a:off x="609600" y="152400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="1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978152"/>
            <a:ext cx="10969784" cy="4117847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  <a:lvl2pPr>
              <a:defRPr>
                <a:latin typeface="MetricHPE" panose="020B0503030202060203" pitchFamily="34" charset="0"/>
              </a:defRPr>
            </a:lvl2pPr>
            <a:lvl3pPr>
              <a:defRPr>
                <a:latin typeface="MetricHPE" panose="020B0503030202060203" pitchFamily="34" charset="0"/>
              </a:defRPr>
            </a:lvl3pPr>
            <a:lvl4pPr>
              <a:defRPr>
                <a:latin typeface="MetricHPE" panose="020B0503030202060203" pitchFamily="34" charset="0"/>
              </a:defRPr>
            </a:lvl4pPr>
            <a:lvl5pPr>
              <a:defRPr>
                <a:latin typeface="MetricHPE" panose="020B050303020206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2D33DC54-2A66-493A-80B5-8303FBA5D0AD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59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26B45FFC-9EEF-4E69-85F5-C8F54747804D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184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dirty="0"/>
              <a:t>Click to add one-line title</a:t>
            </a:r>
          </a:p>
        </p:txBody>
      </p:sp>
      <p:sp>
        <p:nvSpPr>
          <p:cNvPr id="7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684E3265-88A3-4C30-AE11-BFDF645909E9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5373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E9F763D2-AF56-4C60-80C7-7D8FC051005C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802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441" y="1524000"/>
            <a:ext cx="5303520" cy="4572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5864" y="1524000"/>
            <a:ext cx="5303520" cy="4572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905039DC-98B3-47E6-AD46-BA5B72AD8B4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22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MetricHPE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5000"/>
            <a:ext cx="5303520" cy="4191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3999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MetricHPE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5000"/>
            <a:ext cx="5303520" cy="4191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A48AA38D-5CBD-4E44-A2EB-B3F38A5B8051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642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dirty="0"/>
              <a:t>Click to add one-line title</a:t>
            </a:r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MetricHPE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441" y="1906552"/>
            <a:ext cx="5303520" cy="4189448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75864" y="1524000"/>
            <a:ext cx="5303520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MetricHPE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5864" y="1906552"/>
            <a:ext cx="5303520" cy="4189448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8F030E74-B79E-47A7-AA1C-BA3D00CC0B4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513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524000"/>
            <a:ext cx="3429000" cy="4572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524000"/>
            <a:ext cx="3429000" cy="4572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524000"/>
            <a:ext cx="3429000" cy="4572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00FDD7F1-9FB6-4CB9-BA1F-25B205B879F3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942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ate Orange Frame Divi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8228011" cy="576263"/>
          </a:xfrm>
        </p:spPr>
        <p:txBody>
          <a:bodyPr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8014" y="3149201"/>
            <a:ext cx="8228011" cy="5334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/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  <a:solidFill>
            <a:srgbClr val="FFFFFF"/>
          </a:solidFill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2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BE07D-E945-4DDF-8452-20009392BF2F}" type="datetime4">
              <a:rPr lang="en-US" smtClean="0"/>
              <a:t>May 17, 2019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/>
          </a:p>
        </p:txBody>
      </p:sp>
      <p:sp>
        <p:nvSpPr>
          <p:cNvPr id="10" name="Freeform 9"/>
          <p:cNvSpPr/>
          <p:nvPr/>
        </p:nvSpPr>
        <p:spPr>
          <a:xfrm>
            <a:off x="608013" y="462819"/>
            <a:ext cx="10986134" cy="1957368"/>
          </a:xfrm>
          <a:custGeom>
            <a:avLst/>
            <a:gdLst>
              <a:gd name="connsiteX0" fmla="*/ 188969 w 10986134"/>
              <a:gd name="connsiteY0" fmla="*/ 176957 h 1957368"/>
              <a:gd name="connsiteX1" fmla="*/ 188969 w 10986134"/>
              <a:gd name="connsiteY1" fmla="*/ 1768399 h 1957368"/>
              <a:gd name="connsiteX2" fmla="*/ 10797165 w 10986134"/>
              <a:gd name="connsiteY2" fmla="*/ 1768399 h 1957368"/>
              <a:gd name="connsiteX3" fmla="*/ 10797165 w 10986134"/>
              <a:gd name="connsiteY3" fmla="*/ 176957 h 1957368"/>
              <a:gd name="connsiteX4" fmla="*/ 10797165 w 10986134"/>
              <a:gd name="connsiteY4" fmla="*/ 0 h 1957368"/>
              <a:gd name="connsiteX5" fmla="*/ 10986134 w 10986134"/>
              <a:gd name="connsiteY5" fmla="*/ 0 h 1957368"/>
              <a:gd name="connsiteX6" fmla="*/ 10986134 w 10986134"/>
              <a:gd name="connsiteY6" fmla="*/ 1957368 h 1957368"/>
              <a:gd name="connsiteX7" fmla="*/ 10971369 w 10986134"/>
              <a:gd name="connsiteY7" fmla="*/ 1957368 h 1957368"/>
              <a:gd name="connsiteX8" fmla="*/ 10797165 w 10986134"/>
              <a:gd name="connsiteY8" fmla="*/ 1957368 h 1957368"/>
              <a:gd name="connsiteX9" fmla="*/ 188969 w 10986134"/>
              <a:gd name="connsiteY9" fmla="*/ 1957368 h 1957368"/>
              <a:gd name="connsiteX10" fmla="*/ 14764 w 10986134"/>
              <a:gd name="connsiteY10" fmla="*/ 1957368 h 1957368"/>
              <a:gd name="connsiteX11" fmla="*/ 0 w 10986134"/>
              <a:gd name="connsiteY11" fmla="*/ 1957368 h 1957368"/>
              <a:gd name="connsiteX12" fmla="*/ 0 w 10986134"/>
              <a:gd name="connsiteY12" fmla="*/ 0 h 1957368"/>
              <a:gd name="connsiteX13" fmla="*/ 14764 w 10986134"/>
              <a:gd name="connsiteY13" fmla="*/ 0 h 1957368"/>
              <a:gd name="connsiteX14" fmla="*/ 188969 w 10986134"/>
              <a:gd name="connsiteY14" fmla="*/ 0 h 1957368"/>
              <a:gd name="connsiteX15" fmla="*/ 10797165 w 10986134"/>
              <a:gd name="connsiteY15" fmla="*/ 0 h 195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986134" h="1957368">
                <a:moveTo>
                  <a:pt x="188969" y="176957"/>
                </a:moveTo>
                <a:lnTo>
                  <a:pt x="188969" y="1768399"/>
                </a:lnTo>
                <a:lnTo>
                  <a:pt x="10797165" y="1768399"/>
                </a:lnTo>
                <a:lnTo>
                  <a:pt x="10797165" y="176957"/>
                </a:lnTo>
                <a:close/>
                <a:moveTo>
                  <a:pt x="10797165" y="0"/>
                </a:moveTo>
                <a:lnTo>
                  <a:pt x="10986134" y="0"/>
                </a:lnTo>
                <a:lnTo>
                  <a:pt x="10986134" y="1957368"/>
                </a:lnTo>
                <a:lnTo>
                  <a:pt x="10971369" y="1957368"/>
                </a:lnTo>
                <a:lnTo>
                  <a:pt x="10797165" y="1957368"/>
                </a:lnTo>
                <a:lnTo>
                  <a:pt x="188969" y="1957368"/>
                </a:lnTo>
                <a:lnTo>
                  <a:pt x="14764" y="1957368"/>
                </a:lnTo>
                <a:lnTo>
                  <a:pt x="0" y="1957368"/>
                </a:lnTo>
                <a:lnTo>
                  <a:pt x="0" y="0"/>
                </a:lnTo>
                <a:lnTo>
                  <a:pt x="14764" y="0"/>
                </a:lnTo>
                <a:lnTo>
                  <a:pt x="188969" y="0"/>
                </a:lnTo>
                <a:lnTo>
                  <a:pt x="10797165" y="0"/>
                </a:lnTo>
                <a:close/>
              </a:path>
            </a:pathLst>
          </a:custGeom>
          <a:solidFill>
            <a:schemeClr val="accent3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90000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3455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MetricHPE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MetricHPE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MetricHPE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027D5831-B468-414C-94B5-F04EB43FC0AE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72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, Subtitle and Heading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441" y="521208"/>
            <a:ext cx="10969943" cy="411480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dirty="0"/>
              <a:t>Click to add one-line title</a:t>
            </a:r>
          </a:p>
        </p:txBody>
      </p:sp>
      <p:sp>
        <p:nvSpPr>
          <p:cNvPr id="15" name="Text Placeholder 7"/>
          <p:cNvSpPr>
            <a:spLocks noGrp="1"/>
          </p:cNvSpPr>
          <p:nvPr>
            <p:ph type="body" sz="quarter" idx="13" hasCustomPrompt="1"/>
          </p:nvPr>
        </p:nvSpPr>
        <p:spPr>
          <a:xfrm>
            <a:off x="609440" y="934240"/>
            <a:ext cx="10969943" cy="38100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2400" baseline="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None/>
              <a:defRPr sz="2400"/>
            </a:lvl2pPr>
            <a:lvl3pPr marL="0" indent="0">
              <a:spcBef>
                <a:spcPts val="0"/>
              </a:spcBef>
              <a:buNone/>
              <a:defRPr sz="2400"/>
            </a:lvl3pPr>
            <a:lvl4pPr marL="0" indent="0">
              <a:spcBef>
                <a:spcPts val="0"/>
              </a:spcBef>
              <a:buNone/>
              <a:defRPr sz="2400"/>
            </a:lvl4pPr>
            <a:lvl5pPr marL="0" indent="0">
              <a:spcBef>
                <a:spcPts val="0"/>
              </a:spcBef>
              <a:buNone/>
              <a:defRPr sz="2400"/>
            </a:lvl5pPr>
            <a:lvl6pPr marL="0" indent="0">
              <a:spcBef>
                <a:spcPts val="0"/>
              </a:spcBef>
              <a:buNone/>
              <a:defRPr sz="2400"/>
            </a:lvl6pPr>
            <a:lvl7pPr marL="0" indent="0">
              <a:spcBef>
                <a:spcPts val="0"/>
              </a:spcBef>
              <a:buNone/>
              <a:defRPr sz="2400"/>
            </a:lvl7pPr>
            <a:lvl8pPr marL="0" indent="0">
              <a:spcBef>
                <a:spcPts val="0"/>
              </a:spcBef>
              <a:buNone/>
              <a:defRPr sz="2400"/>
            </a:lvl8pPr>
            <a:lvl9pPr marL="0" indent="0">
              <a:spcBef>
                <a:spcPts val="0"/>
              </a:spcBef>
              <a:buNone/>
              <a:defRPr sz="2400"/>
            </a:lvl9pPr>
          </a:lstStyle>
          <a:p>
            <a:pPr lvl="0"/>
            <a:r>
              <a:rPr dirty="0"/>
              <a:t>Click to add one-line subtitle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09600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MetricHPE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609441" y="1905000"/>
            <a:ext cx="3429000" cy="4191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43816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MetricHPE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4381500" y="1905000"/>
            <a:ext cx="3429000" cy="4191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 hasCustomPrompt="1"/>
          </p:nvPr>
        </p:nvSpPr>
        <p:spPr>
          <a:xfrm>
            <a:off x="8153559" y="1523999"/>
            <a:ext cx="3428841" cy="32004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2000" b="1">
                <a:latin typeface="MetricHPE" panose="020B050303020206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dirty="0"/>
              <a:t>Click to add heading</a:t>
            </a:r>
          </a:p>
        </p:txBody>
      </p:sp>
      <p:sp>
        <p:nvSpPr>
          <p:cNvPr id="12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8150384" y="1905000"/>
            <a:ext cx="3429000" cy="4191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727A18C6-3F10-4266-96C9-5D014F3025B2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572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7848600" cy="4572000"/>
          </a:xfrm>
        </p:spPr>
        <p:txBody>
          <a:bodyPr>
            <a:normAutofit/>
          </a:bodyPr>
          <a:lstStyle>
            <a:lvl1pPr>
              <a:defRPr sz="1800">
                <a:latin typeface="MetricHPE" panose="020B0503030202060203" pitchFamily="34" charset="0"/>
              </a:defRPr>
            </a:lvl1pPr>
            <a:lvl2pPr>
              <a:defRPr sz="1600">
                <a:latin typeface="MetricHPE" panose="020B0503030202060203" pitchFamily="34" charset="0"/>
              </a:defRPr>
            </a:lvl2pPr>
            <a:lvl3pPr>
              <a:defRPr sz="1400">
                <a:latin typeface="MetricHPE" panose="020B0503030202060203" pitchFamily="34" charset="0"/>
              </a:defRPr>
            </a:lvl3pPr>
            <a:lvl4pPr>
              <a:defRPr sz="1200">
                <a:latin typeface="MetricHPE" panose="020B0503030202060203" pitchFamily="34" charset="0"/>
              </a:defRPr>
            </a:lvl4pPr>
            <a:lvl5pPr>
              <a:defRPr sz="1200">
                <a:latin typeface="MetricHPE" panose="020B0503030202060203" pitchFamily="34" charset="0"/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8610600" y="1524000"/>
            <a:ext cx="2968784" cy="4572000"/>
          </a:xfrm>
          <a:solidFill>
            <a:schemeClr val="accent5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A6CB1722-4B46-4353-B583-721651D61489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5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6"/>
          </p:nvPr>
        </p:nvSpPr>
        <p:spPr>
          <a:xfrm>
            <a:off x="7467600" y="1524000"/>
            <a:ext cx="4111784" cy="4572000"/>
          </a:xfrm>
        </p:spPr>
        <p:txBody>
          <a:bodyPr>
            <a:normAutofit/>
          </a:bodyPr>
          <a:lstStyle>
            <a:lvl1pPr>
              <a:defRPr sz="1600">
                <a:latin typeface="MetricHPE" panose="020B0503030202060203" pitchFamily="34" charset="0"/>
              </a:defRPr>
            </a:lvl1pPr>
            <a:lvl2pPr>
              <a:defRPr sz="1400">
                <a:latin typeface="MetricHPE" panose="020B0503030202060203" pitchFamily="34" charset="0"/>
              </a:defRPr>
            </a:lvl2pPr>
            <a:lvl3pPr>
              <a:defRPr sz="1200">
                <a:latin typeface="MetricHPE" panose="020B0503030202060203" pitchFamily="34" charset="0"/>
              </a:defRPr>
            </a:lvl3pPr>
            <a:lvl4pPr>
              <a:defRPr sz="1100">
                <a:latin typeface="MetricHPE" panose="020B0503030202060203" pitchFamily="34" charset="0"/>
              </a:defRPr>
            </a:lvl4pPr>
            <a:lvl5pPr>
              <a:defRPr sz="1100">
                <a:latin typeface="MetricHPE" panose="020B0503030202060203" pitchFamily="34" charset="0"/>
              </a:defRPr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8B8B1958-F972-48E2-B30C-3D9C71EE7ED1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88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440" y="1524000"/>
            <a:ext cx="6705760" cy="4572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7467601" y="1524000"/>
            <a:ext cx="4111784" cy="45720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F2CF142-9C82-4C83-9B6A-8077B879C1B8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Righ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5257800" cy="852364"/>
          </a:xfrm>
        </p:spPr>
        <p:txBody>
          <a:bodyPr anchor="t"/>
          <a:lstStyle>
            <a:lvl1pPr>
              <a:defRPr sz="2800"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441" y="2819400"/>
            <a:ext cx="3657600" cy="1981200"/>
          </a:xfrm>
          <a:noFill/>
        </p:spPr>
        <p:txBody>
          <a:bodyPr lIns="0" tIns="0" rIns="0" bIns="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tx1"/>
                </a:solidFill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95999" y="519236"/>
            <a:ext cx="5486399" cy="5576764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9C259EE5-F25B-4563-AE58-6B042DD986DA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392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</p:spPr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6266720" y="1524000"/>
            <a:ext cx="5312664" cy="33528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6266720" y="4953000"/>
            <a:ext cx="5312664" cy="1143000"/>
          </a:xfrm>
          <a:solidFill>
            <a:schemeClr val="accent4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F4CAB0D1-A256-4DFA-8583-35D5EE4CD0DF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77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608013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ltGray">
          <a:xfrm>
            <a:off x="60944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 bwMode="ltGray">
          <a:xfrm>
            <a:off x="4381500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4"/>
          </p:nvPr>
        </p:nvSpPr>
        <p:spPr bwMode="ltGray">
          <a:xfrm>
            <a:off x="4381500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idx="15"/>
          </p:nvPr>
        </p:nvSpPr>
        <p:spPr bwMode="ltGray">
          <a:xfrm>
            <a:off x="8150384" y="1524000"/>
            <a:ext cx="3429000" cy="2667000"/>
          </a:xfrm>
        </p:spPr>
        <p:txBody>
          <a:bodyPr lIns="0" tIns="457200">
            <a:normAutofit/>
          </a:bodyPr>
          <a:lstStyle>
            <a:lvl1pPr marL="0" indent="0" algn="ctr">
              <a:buNone/>
              <a:defRPr sz="1800">
                <a:latin typeface="MetricHPE" panose="020B0503030202060203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  <a:endParaRPr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6"/>
          </p:nvPr>
        </p:nvSpPr>
        <p:spPr bwMode="ltGray">
          <a:xfrm>
            <a:off x="8150384" y="4267200"/>
            <a:ext cx="3429000" cy="1828800"/>
          </a:xfrm>
          <a:solidFill>
            <a:srgbClr val="425563"/>
          </a:solidFill>
        </p:spPr>
        <p:txBody>
          <a:bodyPr lIns="91440" tIns="91440" rIns="91440" bIns="91440">
            <a:noAutofit/>
          </a:bodyPr>
          <a:lstStyle>
            <a:lvl1pPr marL="0" indent="0">
              <a:spcBef>
                <a:spcPts val="900"/>
              </a:spcBef>
              <a:buNone/>
              <a:defRPr sz="1800">
                <a:solidFill>
                  <a:schemeClr val="bg1"/>
                </a:solidFill>
                <a:latin typeface="MetricHPE" panose="020B0503030202060203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BBCA58-86AD-4F40-BF66-913A1183EE47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942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667000"/>
            <a:ext cx="9141619" cy="2286000"/>
          </a:xfrm>
        </p:spPr>
        <p:txBody>
          <a:bodyPr anchor="b">
            <a:noAutofit/>
          </a:bodyPr>
          <a:lstStyle>
            <a:lvl1pPr>
              <a:lnSpc>
                <a:spcPct val="80000"/>
              </a:lnSpc>
              <a:defRPr sz="8000"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8013" y="5015893"/>
            <a:ext cx="9141619" cy="1080107"/>
          </a:xfrm>
        </p:spPr>
        <p:txBody>
          <a:bodyPr wrap="square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3200">
                <a:latin typeface="MetricHPE" panose="020B0503030202060203" pitchFamily="34" charset="0"/>
              </a:defRPr>
            </a:lvl1pPr>
            <a:lvl2pPr marL="0" indent="0">
              <a:spcBef>
                <a:spcPts val="0"/>
              </a:spcBef>
              <a:buFontTx/>
              <a:buNone/>
              <a:defRPr sz="2000"/>
            </a:lvl2pPr>
            <a:lvl3pPr marL="0" indent="0">
              <a:spcBef>
                <a:spcPts val="0"/>
              </a:spcBef>
              <a:buFontTx/>
              <a:buNone/>
              <a:defRPr sz="2000"/>
            </a:lvl3pPr>
            <a:lvl4pPr marL="0" indent="0">
              <a:spcBef>
                <a:spcPts val="0"/>
              </a:spcBef>
              <a:buFontTx/>
              <a:buNone/>
              <a:defRPr sz="2000"/>
            </a:lvl4pPr>
            <a:lvl5pPr marL="0" indent="0">
              <a:spcBef>
                <a:spcPts val="0"/>
              </a:spcBef>
              <a:buFontTx/>
              <a:buNone/>
              <a:defRPr sz="2000"/>
            </a:lvl5pPr>
            <a:lvl6pPr marL="0" indent="0">
              <a:spcBef>
                <a:spcPts val="0"/>
              </a:spcBef>
              <a:buFontTx/>
              <a:buNone/>
              <a:defRPr sz="2000"/>
            </a:lvl6pPr>
            <a:lvl7pPr marL="0" indent="0">
              <a:spcBef>
                <a:spcPts val="0"/>
              </a:spcBef>
              <a:buFontTx/>
              <a:buNone/>
              <a:defRPr sz="2000"/>
            </a:lvl7pPr>
            <a:lvl8pPr marL="0" indent="0">
              <a:spcBef>
                <a:spcPts val="0"/>
              </a:spcBef>
              <a:buFontTx/>
              <a:buNone/>
              <a:defRPr sz="2000"/>
            </a:lvl8pPr>
            <a:lvl9pPr marL="0" indent="0">
              <a:spcBef>
                <a:spcPts val="0"/>
              </a:spcBef>
              <a:buFontTx/>
              <a:buNone/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7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Date Placeholder 8"/>
          <p:cNvSpPr>
            <a:spLocks noGrp="1"/>
          </p:cNvSpPr>
          <p:nvPr>
            <p:ph type="dt" sz="half" idx="15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FB395617-A7D9-4AE8-82B6-3D0A191CDCBE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5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10393" y="2209800"/>
            <a:ext cx="8229600" cy="1905000"/>
          </a:xfrm>
        </p:spPr>
        <p:txBody>
          <a:bodyPr anchor="b"/>
          <a:lstStyle>
            <a:lvl1pPr>
              <a:lnSpc>
                <a:spcPct val="80000"/>
              </a:lnSpc>
              <a:defRPr sz="6600">
                <a:latin typeface="MetricHPE" panose="020B050303020206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13" y="4267200"/>
            <a:ext cx="8229600" cy="9144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3200">
                <a:latin typeface="MetricHPE" panose="020B050303020206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dirty="0"/>
          </a:p>
        </p:txBody>
      </p:sp>
      <p:grpSp>
        <p:nvGrpSpPr>
          <p:cNvPr id="7" name="Group 6"/>
          <p:cNvGrpSpPr/>
          <p:nvPr/>
        </p:nvGrpSpPr>
        <p:grpSpPr>
          <a:xfrm>
            <a:off x="606423" y="456997"/>
            <a:ext cx="3027151" cy="1219403"/>
            <a:chOff x="3578225" y="1146175"/>
            <a:chExt cx="5038725" cy="2111375"/>
          </a:xfrm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8170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26" Type="http://schemas.openxmlformats.org/officeDocument/2006/relationships/slideLayout" Target="../slideLayouts/slideLayout60.xml"/><Relationship Id="rId3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55.xml"/><Relationship Id="rId34" Type="http://schemas.openxmlformats.org/officeDocument/2006/relationships/slideLayout" Target="../slideLayouts/slideLayout68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5" Type="http://schemas.openxmlformats.org/officeDocument/2006/relationships/slideLayout" Target="../slideLayouts/slideLayout59.xml"/><Relationship Id="rId33" Type="http://schemas.openxmlformats.org/officeDocument/2006/relationships/slideLayout" Target="../slideLayouts/slideLayout67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54.xml"/><Relationship Id="rId29" Type="http://schemas.openxmlformats.org/officeDocument/2006/relationships/slideLayout" Target="../slideLayouts/slideLayout63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58.xml"/><Relationship Id="rId32" Type="http://schemas.openxmlformats.org/officeDocument/2006/relationships/slideLayout" Target="../slideLayouts/slideLayout66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23" Type="http://schemas.openxmlformats.org/officeDocument/2006/relationships/slideLayout" Target="../slideLayouts/slideLayout57.xml"/><Relationship Id="rId28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53.xml"/><Relationship Id="rId31" Type="http://schemas.openxmlformats.org/officeDocument/2006/relationships/slideLayout" Target="../slideLayouts/slideLayout65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61.xml"/><Relationship Id="rId30" Type="http://schemas.openxmlformats.org/officeDocument/2006/relationships/slideLayout" Target="../slideLayouts/slideLayout64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42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26" Type="http://schemas.openxmlformats.org/officeDocument/2006/relationships/slideLayout" Target="../slideLayouts/slideLayout94.xml"/><Relationship Id="rId3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89.xml"/><Relationship Id="rId34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5" Type="http://schemas.openxmlformats.org/officeDocument/2006/relationships/slideLayout" Target="../slideLayouts/slideLayout93.xml"/><Relationship Id="rId3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7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24" Type="http://schemas.openxmlformats.org/officeDocument/2006/relationships/slideLayout" Target="../slideLayouts/slideLayout92.xml"/><Relationship Id="rId32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23" Type="http://schemas.openxmlformats.org/officeDocument/2006/relationships/slideLayout" Target="../slideLayouts/slideLayout91.xml"/><Relationship Id="rId28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31" Type="http://schemas.openxmlformats.org/officeDocument/2006/relationships/slideLayout" Target="../slideLayouts/slideLayout99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slideLayout" Target="../slideLayouts/slideLayout90.xml"/><Relationship Id="rId27" Type="http://schemas.openxmlformats.org/officeDocument/2006/relationships/slideLayout" Target="../slideLayouts/slideLayout95.xml"/><Relationship Id="rId30" Type="http://schemas.openxmlformats.org/officeDocument/2006/relationships/slideLayout" Target="../slideLayouts/slideLayout98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76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5.xml"/><Relationship Id="rId18" Type="http://schemas.openxmlformats.org/officeDocument/2006/relationships/slideLayout" Target="../slideLayouts/slideLayout120.xml"/><Relationship Id="rId26" Type="http://schemas.openxmlformats.org/officeDocument/2006/relationships/slideLayout" Target="../slideLayouts/slideLayout128.xml"/><Relationship Id="rId3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23.xml"/><Relationship Id="rId34" Type="http://schemas.openxmlformats.org/officeDocument/2006/relationships/theme" Target="../theme/theme4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5" Type="http://schemas.openxmlformats.org/officeDocument/2006/relationships/slideLayout" Target="../slideLayouts/slideLayout127.xml"/><Relationship Id="rId33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20" Type="http://schemas.openxmlformats.org/officeDocument/2006/relationships/slideLayout" Target="../slideLayouts/slideLayout122.xml"/><Relationship Id="rId29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24" Type="http://schemas.openxmlformats.org/officeDocument/2006/relationships/slideLayout" Target="../slideLayouts/slideLayout126.xml"/><Relationship Id="rId32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23" Type="http://schemas.openxmlformats.org/officeDocument/2006/relationships/slideLayout" Target="../slideLayouts/slideLayout125.xml"/><Relationship Id="rId28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12.xml"/><Relationship Id="rId19" Type="http://schemas.openxmlformats.org/officeDocument/2006/relationships/slideLayout" Target="../slideLayouts/slideLayout121.xml"/><Relationship Id="rId31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Relationship Id="rId22" Type="http://schemas.openxmlformats.org/officeDocument/2006/relationships/slideLayout" Target="../slideLayouts/slideLayout124.xml"/><Relationship Id="rId27" Type="http://schemas.openxmlformats.org/officeDocument/2006/relationships/slideLayout" Target="../slideLayouts/slideLayout129.xml"/><Relationship Id="rId30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10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48.xml"/><Relationship Id="rId18" Type="http://schemas.openxmlformats.org/officeDocument/2006/relationships/slideLayout" Target="../slideLayouts/slideLayout153.xml"/><Relationship Id="rId26" Type="http://schemas.openxmlformats.org/officeDocument/2006/relationships/slideLayout" Target="../slideLayouts/slideLayout161.xml"/><Relationship Id="rId3" Type="http://schemas.openxmlformats.org/officeDocument/2006/relationships/slideLayout" Target="../slideLayouts/slideLayout138.xml"/><Relationship Id="rId21" Type="http://schemas.openxmlformats.org/officeDocument/2006/relationships/slideLayout" Target="../slideLayouts/slideLayout156.xml"/><Relationship Id="rId34" Type="http://schemas.openxmlformats.org/officeDocument/2006/relationships/theme" Target="../theme/theme5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5" Type="http://schemas.openxmlformats.org/officeDocument/2006/relationships/slideLayout" Target="../slideLayouts/slideLayout160.xml"/><Relationship Id="rId33" Type="http://schemas.openxmlformats.org/officeDocument/2006/relationships/slideLayout" Target="../slideLayouts/slideLayout168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20" Type="http://schemas.openxmlformats.org/officeDocument/2006/relationships/slideLayout" Target="../slideLayouts/slideLayout155.xml"/><Relationship Id="rId29" Type="http://schemas.openxmlformats.org/officeDocument/2006/relationships/slideLayout" Target="../slideLayouts/slideLayout164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24" Type="http://schemas.openxmlformats.org/officeDocument/2006/relationships/slideLayout" Target="../slideLayouts/slideLayout159.xml"/><Relationship Id="rId32" Type="http://schemas.openxmlformats.org/officeDocument/2006/relationships/slideLayout" Target="../slideLayouts/slideLayout167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23" Type="http://schemas.openxmlformats.org/officeDocument/2006/relationships/slideLayout" Target="../slideLayouts/slideLayout158.xml"/><Relationship Id="rId28" Type="http://schemas.openxmlformats.org/officeDocument/2006/relationships/slideLayout" Target="../slideLayouts/slideLayout163.xml"/><Relationship Id="rId10" Type="http://schemas.openxmlformats.org/officeDocument/2006/relationships/slideLayout" Target="../slideLayouts/slideLayout145.xml"/><Relationship Id="rId19" Type="http://schemas.openxmlformats.org/officeDocument/2006/relationships/slideLayout" Target="../slideLayouts/slideLayout154.xml"/><Relationship Id="rId31" Type="http://schemas.openxmlformats.org/officeDocument/2006/relationships/slideLayout" Target="../slideLayouts/slideLayout166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Relationship Id="rId22" Type="http://schemas.openxmlformats.org/officeDocument/2006/relationships/slideLayout" Target="../slideLayouts/slideLayout157.xml"/><Relationship Id="rId27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65.xml"/><Relationship Id="rId8" Type="http://schemas.openxmlformats.org/officeDocument/2006/relationships/slideLayout" Target="../slideLayouts/slideLayout1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65FD8143-BFA3-46F8-9B90-B0E5CFAF7F7C}" type="datetime4">
              <a:rPr lang="en-US" smtClean="0"/>
              <a:t>May 17, 2019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Private | Confidential | Internal Use Only 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/>
              <a:pPr/>
              <a:t>‹#›</a:t>
            </a:fld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683658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60" r:id="rId3"/>
    <p:sldLayoutId id="2147483651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50" r:id="rId12"/>
    <p:sldLayoutId id="2147483668" r:id="rId13"/>
    <p:sldLayoutId id="2147483669" r:id="rId14"/>
    <p:sldLayoutId id="2147483654" r:id="rId15"/>
    <p:sldLayoutId id="2147483679" r:id="rId16"/>
    <p:sldLayoutId id="2147483655" r:id="rId17"/>
    <p:sldLayoutId id="2147483652" r:id="rId18"/>
    <p:sldLayoutId id="2147483653" r:id="rId19"/>
    <p:sldLayoutId id="2147483670" r:id="rId20"/>
    <p:sldLayoutId id="2147483671" r:id="rId21"/>
    <p:sldLayoutId id="2147483672" r:id="rId22"/>
    <p:sldLayoutId id="2147483673" r:id="rId23"/>
    <p:sldLayoutId id="2147483656" r:id="rId24"/>
    <p:sldLayoutId id="2147483674" r:id="rId25"/>
    <p:sldLayoutId id="2147483657" r:id="rId26"/>
    <p:sldLayoutId id="2147483675" r:id="rId27"/>
    <p:sldLayoutId id="2147483676" r:id="rId28"/>
    <p:sldLayoutId id="2147483677" r:id="rId29"/>
    <p:sldLayoutId id="2147483678" r:id="rId30"/>
    <p:sldLayoutId id="2147483649" r:id="rId31"/>
    <p:sldLayoutId id="2147483658" r:id="rId32"/>
    <p:sldLayoutId id="2147483659" r:id="rId33"/>
    <p:sldLayoutId id="2147483824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 userDrawn="1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65FD8143-BFA3-46F8-9B90-B0E5CFAF7F7C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902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07" r:id="rId22"/>
    <p:sldLayoutId id="2147483708" r:id="rId23"/>
    <p:sldLayoutId id="2147483709" r:id="rId24"/>
    <p:sldLayoutId id="2147483710" r:id="rId25"/>
    <p:sldLayoutId id="2147483711" r:id="rId26"/>
    <p:sldLayoutId id="2147483712" r:id="rId27"/>
    <p:sldLayoutId id="2147483713" r:id="rId28"/>
    <p:sldLayoutId id="2147483714" r:id="rId29"/>
    <p:sldLayoutId id="2147483715" r:id="rId30"/>
    <p:sldLayoutId id="2147483716" r:id="rId31"/>
    <p:sldLayoutId id="2147483717" r:id="rId32"/>
    <p:sldLayoutId id="2147483718" r:id="rId33"/>
    <p:sldLayoutId id="2147483826" r:id="rId34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1A98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dirty="0"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  <a:latin typeface="MetricHPE" panose="020B0503030202060203" pitchFamily="34" charset="0"/>
              </a:defRPr>
            </a:lvl1pPr>
          </a:lstStyle>
          <a:p>
            <a:fld id="{65FD8143-BFA3-46F8-9B90-B0E5CFAF7F7C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  <a:latin typeface="MetricHPE" panose="020B0503030202060203" pitchFamily="34" charset="0"/>
              </a:defRPr>
            </a:lvl1pPr>
          </a:lstStyle>
          <a:p>
            <a:r>
              <a:rPr lang="en-US" dirty="0">
                <a:solidFill>
                  <a:prstClr val="black"/>
                </a:solidFill>
              </a:rPr>
              <a:t>Private | Confidential | Internal Use Only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4"/>
                </a:solidFill>
                <a:latin typeface="MetricHPE" panose="020B0503030202060203" pitchFamily="34" charset="0"/>
              </a:defRPr>
            </a:lvl1pPr>
          </a:lstStyle>
          <a:p>
            <a:fld id="{B016F8AB-BCEA-4347-8BA6-BE776009BC89}" type="slidenum">
              <a:rPr lang="en-US" smtClean="0">
                <a:solidFill>
                  <a:srgbClr val="5F7A76"/>
                </a:solidFill>
              </a:rPr>
              <a:pPr/>
              <a:t>‹#›</a:t>
            </a:fld>
            <a:endParaRPr lang="en-US" dirty="0">
              <a:solidFill>
                <a:srgbClr val="5F7A76"/>
              </a:solidFill>
            </a:endParaRPr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610272" y="6248401"/>
            <a:ext cx="969471" cy="390524"/>
            <a:chOff x="610272" y="6248401"/>
            <a:chExt cx="969471" cy="390524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610272" y="6248401"/>
              <a:ext cx="332015" cy="92199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610272" y="6400500"/>
              <a:ext cx="969471" cy="238425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61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  <p:sldLayoutId id="2147483750" r:id="rId31"/>
    <p:sldLayoutId id="2147483751" r:id="rId32"/>
    <p:sldLayoutId id="2147483752" r:id="rId33"/>
    <p:sldLayoutId id="2147483753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MetricHPE" panose="020B0503030202060203" pitchFamily="34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tx1"/>
        </a:buClr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MetricHPE" panose="020B0503030202060203" pitchFamily="34" charset="0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65FD8143-BFA3-46F8-9B90-B0E5CFAF7F7C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4915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  <p:sldLayoutId id="2147483770" r:id="rId15"/>
    <p:sldLayoutId id="2147483771" r:id="rId16"/>
    <p:sldLayoutId id="2147483772" r:id="rId17"/>
    <p:sldLayoutId id="2147483773" r:id="rId18"/>
    <p:sldLayoutId id="2147483774" r:id="rId19"/>
    <p:sldLayoutId id="2147483775" r:id="rId20"/>
    <p:sldLayoutId id="2147483776" r:id="rId21"/>
    <p:sldLayoutId id="2147483777" r:id="rId22"/>
    <p:sldLayoutId id="2147483778" r:id="rId23"/>
    <p:sldLayoutId id="2147483779" r:id="rId24"/>
    <p:sldLayoutId id="2147483780" r:id="rId25"/>
    <p:sldLayoutId id="2147483781" r:id="rId26"/>
    <p:sldLayoutId id="2147483782" r:id="rId27"/>
    <p:sldLayoutId id="2147483783" r:id="rId28"/>
    <p:sldLayoutId id="2147483784" r:id="rId29"/>
    <p:sldLayoutId id="2147483785" r:id="rId30"/>
    <p:sldLayoutId id="2147483786" r:id="rId31"/>
    <p:sldLayoutId id="2147483787" r:id="rId32"/>
    <p:sldLayoutId id="2147483788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519236"/>
            <a:ext cx="10969943" cy="8523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24000"/>
            <a:ext cx="10969784" cy="457199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7" name="Rectangle 6"/>
          <p:cNvSpPr/>
          <p:nvPr/>
        </p:nvSpPr>
        <p:spPr>
          <a:xfrm>
            <a:off x="608012" y="437706"/>
            <a:ext cx="10972800" cy="18288"/>
          </a:xfrm>
          <a:prstGeom prst="rect">
            <a:avLst/>
          </a:prstGeom>
          <a:solidFill>
            <a:srgbClr val="00B388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>
              <a:solidFill>
                <a:prstClr val="white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98212" y="6426104"/>
            <a:ext cx="99557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ctr">
              <a:defRPr sz="700">
                <a:solidFill>
                  <a:schemeClr val="tx1"/>
                </a:solidFill>
              </a:defRPr>
            </a:lvl1pPr>
          </a:lstStyle>
          <a:p>
            <a:fld id="{65FD8143-BFA3-46F8-9B90-B0E5CFAF7F7C}" type="datetime4">
              <a:rPr lang="en-US" smtClean="0">
                <a:solidFill>
                  <a:prstClr val="black"/>
                </a:solidFill>
              </a:rPr>
              <a:pPr/>
              <a:t>May 17, 2019</a:t>
            </a:fld>
            <a:endParaRPr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934200" y="6426104"/>
            <a:ext cx="4025198" cy="21031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</a:rPr>
              <a:t>Private | Confidential | Internal Use Only </a:t>
            </a:r>
            <a:endParaRPr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1049000" y="6430868"/>
            <a:ext cx="533399" cy="2321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r">
              <a:defRPr sz="1600">
                <a:solidFill>
                  <a:schemeClr val="accent5"/>
                </a:solidFill>
              </a:defRPr>
            </a:lvl1pPr>
          </a:lstStyle>
          <a:p>
            <a:fld id="{B016F8AB-BCEA-4347-8BA6-BE776009BC89}" type="slidenum">
              <a:rPr>
                <a:solidFill>
                  <a:srgbClr val="617D78"/>
                </a:solidFill>
              </a:rPr>
              <a:pPr/>
              <a:t>‹#›</a:t>
            </a:fld>
            <a:endParaRPr dirty="0">
              <a:solidFill>
                <a:srgbClr val="617D78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10272" y="6248401"/>
            <a:ext cx="969471" cy="390524"/>
            <a:chOff x="3578225" y="1146175"/>
            <a:chExt cx="5038725" cy="2111375"/>
          </a:xfrm>
        </p:grpSpPr>
        <p:sp>
          <p:nvSpPr>
            <p:cNvPr id="9" name="Freeform 5"/>
            <p:cNvSpPr>
              <a:spLocks noEditPoints="1"/>
            </p:cNvSpPr>
            <p:nvPr/>
          </p:nvSpPr>
          <p:spPr bwMode="auto">
            <a:xfrm>
              <a:off x="3578225" y="1146175"/>
              <a:ext cx="1725613" cy="498475"/>
            </a:xfrm>
            <a:custGeom>
              <a:avLst/>
              <a:gdLst>
                <a:gd name="T0" fmla="*/ 0 w 1087"/>
                <a:gd name="T1" fmla="*/ 0 h 314"/>
                <a:gd name="T2" fmla="*/ 0 w 1087"/>
                <a:gd name="T3" fmla="*/ 314 h 314"/>
                <a:gd name="T4" fmla="*/ 0 w 1087"/>
                <a:gd name="T5" fmla="*/ 314 h 314"/>
                <a:gd name="T6" fmla="*/ 1087 w 1087"/>
                <a:gd name="T7" fmla="*/ 314 h 314"/>
                <a:gd name="T8" fmla="*/ 1087 w 1087"/>
                <a:gd name="T9" fmla="*/ 0 h 314"/>
                <a:gd name="T10" fmla="*/ 0 w 1087"/>
                <a:gd name="T11" fmla="*/ 0 h 314"/>
                <a:gd name="T12" fmla="*/ 1018 w 1087"/>
                <a:gd name="T13" fmla="*/ 245 h 314"/>
                <a:gd name="T14" fmla="*/ 69 w 1087"/>
                <a:gd name="T15" fmla="*/ 245 h 314"/>
                <a:gd name="T16" fmla="*/ 69 w 1087"/>
                <a:gd name="T17" fmla="*/ 69 h 314"/>
                <a:gd name="T18" fmla="*/ 1018 w 1087"/>
                <a:gd name="T19" fmla="*/ 69 h 314"/>
                <a:gd name="T20" fmla="*/ 1018 w 1087"/>
                <a:gd name="T21" fmla="*/ 245 h 314"/>
                <a:gd name="T22" fmla="*/ 1018 w 1087"/>
                <a:gd name="T23" fmla="*/ 245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7" h="314">
                  <a:moveTo>
                    <a:pt x="0" y="0"/>
                  </a:moveTo>
                  <a:lnTo>
                    <a:pt x="0" y="314"/>
                  </a:lnTo>
                  <a:lnTo>
                    <a:pt x="0" y="314"/>
                  </a:lnTo>
                  <a:lnTo>
                    <a:pt x="1087" y="314"/>
                  </a:lnTo>
                  <a:lnTo>
                    <a:pt x="1087" y="0"/>
                  </a:lnTo>
                  <a:lnTo>
                    <a:pt x="0" y="0"/>
                  </a:lnTo>
                  <a:close/>
                  <a:moveTo>
                    <a:pt x="1018" y="245"/>
                  </a:moveTo>
                  <a:lnTo>
                    <a:pt x="69" y="245"/>
                  </a:lnTo>
                  <a:lnTo>
                    <a:pt x="69" y="69"/>
                  </a:lnTo>
                  <a:lnTo>
                    <a:pt x="1018" y="69"/>
                  </a:lnTo>
                  <a:lnTo>
                    <a:pt x="1018" y="245"/>
                  </a:lnTo>
                  <a:lnTo>
                    <a:pt x="1018" y="245"/>
                  </a:lnTo>
                  <a:close/>
                </a:path>
              </a:pathLst>
            </a:custGeom>
            <a:solidFill>
              <a:srgbClr val="00B3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  <p:sp>
          <p:nvSpPr>
            <p:cNvPr id="10" name="Freeform 6"/>
            <p:cNvSpPr>
              <a:spLocks noEditPoints="1"/>
            </p:cNvSpPr>
            <p:nvPr/>
          </p:nvSpPr>
          <p:spPr bwMode="auto">
            <a:xfrm>
              <a:off x="3578225" y="1968500"/>
              <a:ext cx="5038725" cy="1289050"/>
            </a:xfrm>
            <a:custGeom>
              <a:avLst/>
              <a:gdLst>
                <a:gd name="T0" fmla="*/ 80 w 1341"/>
                <a:gd name="T1" fmla="*/ 52 h 342"/>
                <a:gd name="T2" fmla="*/ 29 w 1341"/>
                <a:gd name="T3" fmla="*/ 77 h 342"/>
                <a:gd name="T4" fmla="*/ 212 w 1341"/>
                <a:gd name="T5" fmla="*/ 93 h 342"/>
                <a:gd name="T6" fmla="*/ 174 w 1341"/>
                <a:gd name="T7" fmla="*/ 134 h 342"/>
                <a:gd name="T8" fmla="*/ 272 w 1341"/>
                <a:gd name="T9" fmla="*/ 132 h 342"/>
                <a:gd name="T10" fmla="*/ 276 w 1341"/>
                <a:gd name="T11" fmla="*/ 38 h 342"/>
                <a:gd name="T12" fmla="*/ 327 w 1341"/>
                <a:gd name="T13" fmla="*/ 132 h 342"/>
                <a:gd name="T14" fmla="*/ 398 w 1341"/>
                <a:gd name="T15" fmla="*/ 0 h 342"/>
                <a:gd name="T16" fmla="*/ 402 w 1341"/>
                <a:gd name="T17" fmla="*/ 134 h 342"/>
                <a:gd name="T18" fmla="*/ 448 w 1341"/>
                <a:gd name="T19" fmla="*/ 93 h 342"/>
                <a:gd name="T20" fmla="*/ 448 w 1341"/>
                <a:gd name="T21" fmla="*/ 74 h 342"/>
                <a:gd name="T22" fmla="*/ 642 w 1341"/>
                <a:gd name="T23" fmla="*/ 60 h 342"/>
                <a:gd name="T24" fmla="*/ 642 w 1341"/>
                <a:gd name="T25" fmla="*/ 131 h 342"/>
                <a:gd name="T26" fmla="*/ 570 w 1341"/>
                <a:gd name="T27" fmla="*/ 111 h 342"/>
                <a:gd name="T28" fmla="*/ 530 w 1341"/>
                <a:gd name="T29" fmla="*/ 60 h 342"/>
                <a:gd name="T30" fmla="*/ 558 w 1341"/>
                <a:gd name="T31" fmla="*/ 38 h 342"/>
                <a:gd name="T32" fmla="*/ 738 w 1341"/>
                <a:gd name="T33" fmla="*/ 89 h 342"/>
                <a:gd name="T34" fmla="*/ 787 w 1341"/>
                <a:gd name="T35" fmla="*/ 45 h 342"/>
                <a:gd name="T36" fmla="*/ 736 w 1341"/>
                <a:gd name="T37" fmla="*/ 65 h 342"/>
                <a:gd name="T38" fmla="*/ 848 w 1341"/>
                <a:gd name="T39" fmla="*/ 73 h 342"/>
                <a:gd name="T40" fmla="*/ 876 w 1341"/>
                <a:gd name="T41" fmla="*/ 73 h 342"/>
                <a:gd name="T42" fmla="*/ 833 w 1341"/>
                <a:gd name="T43" fmla="*/ 91 h 342"/>
                <a:gd name="T44" fmla="*/ 965 w 1341"/>
                <a:gd name="T45" fmla="*/ 43 h 342"/>
                <a:gd name="T46" fmla="*/ 964 w 1341"/>
                <a:gd name="T47" fmla="*/ 103 h 342"/>
                <a:gd name="T48" fmla="*/ 1010 w 1341"/>
                <a:gd name="T49" fmla="*/ 132 h 342"/>
                <a:gd name="T50" fmla="*/ 1070 w 1341"/>
                <a:gd name="T51" fmla="*/ 38 h 342"/>
                <a:gd name="T52" fmla="*/ 1010 w 1341"/>
                <a:gd name="T53" fmla="*/ 89 h 342"/>
                <a:gd name="T54" fmla="*/ 1133 w 1341"/>
                <a:gd name="T55" fmla="*/ 73 h 342"/>
                <a:gd name="T56" fmla="*/ 1160 w 1341"/>
                <a:gd name="T57" fmla="*/ 73 h 342"/>
                <a:gd name="T58" fmla="*/ 1117 w 1341"/>
                <a:gd name="T59" fmla="*/ 91 h 342"/>
                <a:gd name="T60" fmla="*/ 1239 w 1341"/>
                <a:gd name="T61" fmla="*/ 39 h 342"/>
                <a:gd name="T62" fmla="*/ 1180 w 1341"/>
                <a:gd name="T63" fmla="*/ 132 h 342"/>
                <a:gd name="T64" fmla="*/ 1246 w 1341"/>
                <a:gd name="T65" fmla="*/ 85 h 342"/>
                <a:gd name="T66" fmla="*/ 1314 w 1341"/>
                <a:gd name="T67" fmla="*/ 132 h 342"/>
                <a:gd name="T68" fmla="*/ 1295 w 1341"/>
                <a:gd name="T69" fmla="*/ 110 h 342"/>
                <a:gd name="T70" fmla="*/ 18 w 1341"/>
                <a:gd name="T71" fmla="*/ 231 h 342"/>
                <a:gd name="T72" fmla="*/ 81 w 1341"/>
                <a:gd name="T73" fmla="*/ 307 h 342"/>
                <a:gd name="T74" fmla="*/ 164 w 1341"/>
                <a:gd name="T75" fmla="*/ 307 h 342"/>
                <a:gd name="T76" fmla="*/ 103 w 1341"/>
                <a:gd name="T77" fmla="*/ 214 h 342"/>
                <a:gd name="T78" fmla="*/ 252 w 1341"/>
                <a:gd name="T79" fmla="*/ 229 h 342"/>
                <a:gd name="T80" fmla="*/ 252 w 1341"/>
                <a:gd name="T81" fmla="*/ 307 h 342"/>
                <a:gd name="T82" fmla="*/ 211 w 1341"/>
                <a:gd name="T83" fmla="*/ 214 h 342"/>
                <a:gd name="T84" fmla="*/ 305 w 1341"/>
                <a:gd name="T85" fmla="*/ 212 h 342"/>
                <a:gd name="T86" fmla="*/ 338 w 1341"/>
                <a:gd name="T87" fmla="*/ 285 h 342"/>
                <a:gd name="T88" fmla="*/ 281 w 1341"/>
                <a:gd name="T89" fmla="*/ 251 h 342"/>
                <a:gd name="T90" fmla="*/ 403 w 1341"/>
                <a:gd name="T91" fmla="*/ 229 h 342"/>
                <a:gd name="T92" fmla="*/ 382 w 1341"/>
                <a:gd name="T93" fmla="*/ 228 h 342"/>
                <a:gd name="T94" fmla="*/ 430 w 1341"/>
                <a:gd name="T95" fmla="*/ 342 h 342"/>
                <a:gd name="T96" fmla="*/ 498 w 1341"/>
                <a:gd name="T97" fmla="*/ 260 h 342"/>
                <a:gd name="T98" fmla="*/ 577 w 1341"/>
                <a:gd name="T99" fmla="*/ 212 h 342"/>
                <a:gd name="T100" fmla="*/ 554 w 1341"/>
                <a:gd name="T101" fmla="*/ 307 h 342"/>
                <a:gd name="T102" fmla="*/ 623 w 1341"/>
                <a:gd name="T103" fmla="*/ 187 h 342"/>
                <a:gd name="T104" fmla="*/ 621 w 1341"/>
                <a:gd name="T105" fmla="*/ 307 h 342"/>
                <a:gd name="T106" fmla="*/ 644 w 1341"/>
                <a:gd name="T107" fmla="*/ 300 h 342"/>
                <a:gd name="T108" fmla="*/ 644 w 1341"/>
                <a:gd name="T109" fmla="*/ 240 h 342"/>
                <a:gd name="T110" fmla="*/ 661 w 1341"/>
                <a:gd name="T111" fmla="*/ 238 h 342"/>
                <a:gd name="T112" fmla="*/ 807 w 1341"/>
                <a:gd name="T113" fmla="*/ 266 h 342"/>
                <a:gd name="T114" fmla="*/ 772 w 1341"/>
                <a:gd name="T115" fmla="*/ 309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41" h="342">
                  <a:moveTo>
                    <a:pt x="29" y="132"/>
                  </a:moveTo>
                  <a:cubicBezTo>
                    <a:pt x="0" y="132"/>
                    <a:pt x="0" y="132"/>
                    <a:pt x="0" y="1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80" y="52"/>
                    <a:pt x="80" y="52"/>
                    <a:pt x="80" y="5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29" y="77"/>
                    <a:pt x="29" y="77"/>
                    <a:pt x="29" y="77"/>
                  </a:cubicBezTo>
                  <a:lnTo>
                    <a:pt x="29" y="132"/>
                  </a:lnTo>
                  <a:close/>
                  <a:moveTo>
                    <a:pt x="174" y="134"/>
                  </a:moveTo>
                  <a:cubicBezTo>
                    <a:pt x="145" y="134"/>
                    <a:pt x="125" y="116"/>
                    <a:pt x="125" y="85"/>
                  </a:cubicBezTo>
                  <a:cubicBezTo>
                    <a:pt x="125" y="56"/>
                    <a:pt x="144" y="36"/>
                    <a:pt x="170" y="36"/>
                  </a:cubicBezTo>
                  <a:cubicBezTo>
                    <a:pt x="198" y="36"/>
                    <a:pt x="212" y="55"/>
                    <a:pt x="212" y="83"/>
                  </a:cubicBezTo>
                  <a:cubicBezTo>
                    <a:pt x="212" y="93"/>
                    <a:pt x="212" y="93"/>
                    <a:pt x="21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5" y="108"/>
                    <a:pt x="167" y="112"/>
                    <a:pt x="178" y="112"/>
                  </a:cubicBezTo>
                  <a:cubicBezTo>
                    <a:pt x="188" y="112"/>
                    <a:pt x="195" y="110"/>
                    <a:pt x="204" y="104"/>
                  </a:cubicBezTo>
                  <a:cubicBezTo>
                    <a:pt x="205" y="104"/>
                    <a:pt x="205" y="104"/>
                    <a:pt x="205" y="104"/>
                  </a:cubicBezTo>
                  <a:cubicBezTo>
                    <a:pt x="205" y="126"/>
                    <a:pt x="205" y="126"/>
                    <a:pt x="205" y="126"/>
                  </a:cubicBezTo>
                  <a:cubicBezTo>
                    <a:pt x="198" y="131"/>
                    <a:pt x="187" y="134"/>
                    <a:pt x="174" y="134"/>
                  </a:cubicBezTo>
                  <a:close/>
                  <a:moveTo>
                    <a:pt x="152" y="74"/>
                  </a:moveTo>
                  <a:cubicBezTo>
                    <a:pt x="186" y="74"/>
                    <a:pt x="186" y="74"/>
                    <a:pt x="186" y="74"/>
                  </a:cubicBezTo>
                  <a:cubicBezTo>
                    <a:pt x="186" y="64"/>
                    <a:pt x="182" y="58"/>
                    <a:pt x="170" y="58"/>
                  </a:cubicBezTo>
                  <a:cubicBezTo>
                    <a:pt x="162" y="58"/>
                    <a:pt x="155" y="61"/>
                    <a:pt x="152" y="74"/>
                  </a:cubicBezTo>
                  <a:close/>
                  <a:moveTo>
                    <a:pt x="287" y="77"/>
                  </a:moveTo>
                  <a:cubicBezTo>
                    <a:pt x="272" y="132"/>
                    <a:pt x="272" y="132"/>
                    <a:pt x="272" y="132"/>
                  </a:cubicBezTo>
                  <a:cubicBezTo>
                    <a:pt x="247" y="132"/>
                    <a:pt x="247" y="132"/>
                    <a:pt x="247" y="132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46" y="38"/>
                    <a:pt x="246" y="38"/>
                    <a:pt x="246" y="38"/>
                  </a:cubicBezTo>
                  <a:cubicBezTo>
                    <a:pt x="261" y="93"/>
                    <a:pt x="261" y="93"/>
                    <a:pt x="261" y="93"/>
                  </a:cubicBezTo>
                  <a:cubicBezTo>
                    <a:pt x="276" y="38"/>
                    <a:pt x="276" y="38"/>
                    <a:pt x="276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313" y="93"/>
                    <a:pt x="313" y="93"/>
                    <a:pt x="313" y="93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55" y="38"/>
                    <a:pt x="355" y="38"/>
                    <a:pt x="355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27" y="132"/>
                    <a:pt x="327" y="132"/>
                    <a:pt x="327" y="132"/>
                  </a:cubicBezTo>
                  <a:cubicBezTo>
                    <a:pt x="302" y="132"/>
                    <a:pt x="302" y="132"/>
                    <a:pt x="302" y="132"/>
                  </a:cubicBezTo>
                  <a:lnTo>
                    <a:pt x="287" y="77"/>
                  </a:lnTo>
                  <a:close/>
                  <a:moveTo>
                    <a:pt x="402" y="134"/>
                  </a:moveTo>
                  <a:cubicBezTo>
                    <a:pt x="379" y="134"/>
                    <a:pt x="370" y="125"/>
                    <a:pt x="370" y="104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98" y="102"/>
                    <a:pt x="398" y="102"/>
                    <a:pt x="398" y="102"/>
                  </a:cubicBezTo>
                  <a:cubicBezTo>
                    <a:pt x="398" y="108"/>
                    <a:pt x="400" y="111"/>
                    <a:pt x="406" y="111"/>
                  </a:cubicBezTo>
                  <a:cubicBezTo>
                    <a:pt x="408" y="111"/>
                    <a:pt x="410" y="110"/>
                    <a:pt x="412" y="109"/>
                  </a:cubicBezTo>
                  <a:cubicBezTo>
                    <a:pt x="413" y="109"/>
                    <a:pt x="413" y="109"/>
                    <a:pt x="413" y="109"/>
                  </a:cubicBezTo>
                  <a:cubicBezTo>
                    <a:pt x="413" y="132"/>
                    <a:pt x="413" y="132"/>
                    <a:pt x="413" y="132"/>
                  </a:cubicBezTo>
                  <a:cubicBezTo>
                    <a:pt x="410" y="133"/>
                    <a:pt x="406" y="134"/>
                    <a:pt x="402" y="134"/>
                  </a:cubicBezTo>
                  <a:close/>
                  <a:moveTo>
                    <a:pt x="469" y="134"/>
                  </a:moveTo>
                  <a:cubicBezTo>
                    <a:pt x="440" y="134"/>
                    <a:pt x="420" y="116"/>
                    <a:pt x="420" y="85"/>
                  </a:cubicBezTo>
                  <a:cubicBezTo>
                    <a:pt x="420" y="56"/>
                    <a:pt x="440" y="36"/>
                    <a:pt x="465" y="36"/>
                  </a:cubicBezTo>
                  <a:cubicBezTo>
                    <a:pt x="494" y="36"/>
                    <a:pt x="507" y="55"/>
                    <a:pt x="507" y="83"/>
                  </a:cubicBezTo>
                  <a:cubicBezTo>
                    <a:pt x="507" y="93"/>
                    <a:pt x="507" y="93"/>
                    <a:pt x="507" y="93"/>
                  </a:cubicBezTo>
                  <a:cubicBezTo>
                    <a:pt x="448" y="93"/>
                    <a:pt x="448" y="93"/>
                    <a:pt x="448" y="93"/>
                  </a:cubicBezTo>
                  <a:cubicBezTo>
                    <a:pt x="451" y="108"/>
                    <a:pt x="462" y="112"/>
                    <a:pt x="474" y="112"/>
                  </a:cubicBezTo>
                  <a:cubicBezTo>
                    <a:pt x="484" y="112"/>
                    <a:pt x="491" y="110"/>
                    <a:pt x="500" y="104"/>
                  </a:cubicBezTo>
                  <a:cubicBezTo>
                    <a:pt x="501" y="104"/>
                    <a:pt x="501" y="104"/>
                    <a:pt x="501" y="104"/>
                  </a:cubicBezTo>
                  <a:cubicBezTo>
                    <a:pt x="501" y="126"/>
                    <a:pt x="501" y="126"/>
                    <a:pt x="501" y="126"/>
                  </a:cubicBezTo>
                  <a:cubicBezTo>
                    <a:pt x="493" y="131"/>
                    <a:pt x="482" y="134"/>
                    <a:pt x="469" y="134"/>
                  </a:cubicBezTo>
                  <a:close/>
                  <a:moveTo>
                    <a:pt x="448" y="74"/>
                  </a:moveTo>
                  <a:cubicBezTo>
                    <a:pt x="482" y="74"/>
                    <a:pt x="482" y="74"/>
                    <a:pt x="482" y="74"/>
                  </a:cubicBezTo>
                  <a:cubicBezTo>
                    <a:pt x="481" y="64"/>
                    <a:pt x="477" y="58"/>
                    <a:pt x="466" y="58"/>
                  </a:cubicBezTo>
                  <a:cubicBezTo>
                    <a:pt x="457" y="58"/>
                    <a:pt x="450" y="61"/>
                    <a:pt x="448" y="74"/>
                  </a:cubicBezTo>
                  <a:close/>
                  <a:moveTo>
                    <a:pt x="622" y="38"/>
                  </a:moveTo>
                  <a:cubicBezTo>
                    <a:pt x="642" y="38"/>
                    <a:pt x="642" y="38"/>
                    <a:pt x="642" y="38"/>
                  </a:cubicBezTo>
                  <a:cubicBezTo>
                    <a:pt x="642" y="60"/>
                    <a:pt x="642" y="60"/>
                    <a:pt x="642" y="60"/>
                  </a:cubicBezTo>
                  <a:cubicBezTo>
                    <a:pt x="622" y="60"/>
                    <a:pt x="622" y="60"/>
                    <a:pt x="622" y="60"/>
                  </a:cubicBezTo>
                  <a:cubicBezTo>
                    <a:pt x="622" y="99"/>
                    <a:pt x="622" y="99"/>
                    <a:pt x="622" y="99"/>
                  </a:cubicBezTo>
                  <a:cubicBezTo>
                    <a:pt x="622" y="107"/>
                    <a:pt x="625" y="111"/>
                    <a:pt x="633" y="111"/>
                  </a:cubicBezTo>
                  <a:cubicBezTo>
                    <a:pt x="636" y="111"/>
                    <a:pt x="639" y="110"/>
                    <a:pt x="642" y="109"/>
                  </a:cubicBezTo>
                  <a:cubicBezTo>
                    <a:pt x="642" y="109"/>
                    <a:pt x="642" y="109"/>
                    <a:pt x="642" y="109"/>
                  </a:cubicBezTo>
                  <a:cubicBezTo>
                    <a:pt x="642" y="131"/>
                    <a:pt x="642" y="131"/>
                    <a:pt x="642" y="131"/>
                  </a:cubicBezTo>
                  <a:cubicBezTo>
                    <a:pt x="639" y="132"/>
                    <a:pt x="633" y="134"/>
                    <a:pt x="625" y="134"/>
                  </a:cubicBezTo>
                  <a:cubicBezTo>
                    <a:pt x="603" y="134"/>
                    <a:pt x="594" y="124"/>
                    <a:pt x="594" y="100"/>
                  </a:cubicBezTo>
                  <a:cubicBezTo>
                    <a:pt x="594" y="60"/>
                    <a:pt x="594" y="60"/>
                    <a:pt x="594" y="60"/>
                  </a:cubicBezTo>
                  <a:cubicBezTo>
                    <a:pt x="558" y="60"/>
                    <a:pt x="558" y="60"/>
                    <a:pt x="558" y="60"/>
                  </a:cubicBezTo>
                  <a:cubicBezTo>
                    <a:pt x="558" y="99"/>
                    <a:pt x="558" y="99"/>
                    <a:pt x="558" y="99"/>
                  </a:cubicBezTo>
                  <a:cubicBezTo>
                    <a:pt x="558" y="107"/>
                    <a:pt x="561" y="111"/>
                    <a:pt x="570" y="111"/>
                  </a:cubicBezTo>
                  <a:cubicBezTo>
                    <a:pt x="572" y="111"/>
                    <a:pt x="575" y="110"/>
                    <a:pt x="578" y="109"/>
                  </a:cubicBezTo>
                  <a:cubicBezTo>
                    <a:pt x="579" y="109"/>
                    <a:pt x="579" y="109"/>
                    <a:pt x="579" y="109"/>
                  </a:cubicBezTo>
                  <a:cubicBezTo>
                    <a:pt x="579" y="131"/>
                    <a:pt x="579" y="131"/>
                    <a:pt x="579" y="131"/>
                  </a:cubicBezTo>
                  <a:cubicBezTo>
                    <a:pt x="575" y="132"/>
                    <a:pt x="570" y="134"/>
                    <a:pt x="562" y="134"/>
                  </a:cubicBezTo>
                  <a:cubicBezTo>
                    <a:pt x="539" y="134"/>
                    <a:pt x="530" y="124"/>
                    <a:pt x="530" y="100"/>
                  </a:cubicBezTo>
                  <a:cubicBezTo>
                    <a:pt x="530" y="60"/>
                    <a:pt x="530" y="60"/>
                    <a:pt x="530" y="60"/>
                  </a:cubicBezTo>
                  <a:cubicBezTo>
                    <a:pt x="516" y="60"/>
                    <a:pt x="516" y="60"/>
                    <a:pt x="516" y="60"/>
                  </a:cubicBezTo>
                  <a:cubicBezTo>
                    <a:pt x="516" y="38"/>
                    <a:pt x="516" y="38"/>
                    <a:pt x="516" y="38"/>
                  </a:cubicBezTo>
                  <a:cubicBezTo>
                    <a:pt x="530" y="38"/>
                    <a:pt x="530" y="38"/>
                    <a:pt x="530" y="38"/>
                  </a:cubicBezTo>
                  <a:cubicBezTo>
                    <a:pt x="530" y="12"/>
                    <a:pt x="530" y="12"/>
                    <a:pt x="530" y="12"/>
                  </a:cubicBezTo>
                  <a:cubicBezTo>
                    <a:pt x="558" y="12"/>
                    <a:pt x="558" y="12"/>
                    <a:pt x="558" y="12"/>
                  </a:cubicBezTo>
                  <a:cubicBezTo>
                    <a:pt x="558" y="38"/>
                    <a:pt x="558" y="38"/>
                    <a:pt x="558" y="38"/>
                  </a:cubicBezTo>
                  <a:cubicBezTo>
                    <a:pt x="594" y="38"/>
                    <a:pt x="594" y="38"/>
                    <a:pt x="594" y="38"/>
                  </a:cubicBezTo>
                  <a:cubicBezTo>
                    <a:pt x="594" y="12"/>
                    <a:pt x="594" y="12"/>
                    <a:pt x="594" y="12"/>
                  </a:cubicBezTo>
                  <a:cubicBezTo>
                    <a:pt x="622" y="12"/>
                    <a:pt x="622" y="12"/>
                    <a:pt x="622" y="12"/>
                  </a:cubicBezTo>
                  <a:cubicBezTo>
                    <a:pt x="622" y="38"/>
                    <a:pt x="622" y="38"/>
                    <a:pt x="622" y="38"/>
                  </a:cubicBezTo>
                  <a:close/>
                  <a:moveTo>
                    <a:pt x="787" y="45"/>
                  </a:moveTo>
                  <a:cubicBezTo>
                    <a:pt x="787" y="73"/>
                    <a:pt x="768" y="89"/>
                    <a:pt x="738" y="89"/>
                  </a:cubicBezTo>
                  <a:cubicBezTo>
                    <a:pt x="718" y="89"/>
                    <a:pt x="718" y="89"/>
                    <a:pt x="718" y="89"/>
                  </a:cubicBezTo>
                  <a:cubicBezTo>
                    <a:pt x="718" y="132"/>
                    <a:pt x="718" y="132"/>
                    <a:pt x="718" y="132"/>
                  </a:cubicBezTo>
                  <a:cubicBezTo>
                    <a:pt x="689" y="132"/>
                    <a:pt x="689" y="132"/>
                    <a:pt x="689" y="132"/>
                  </a:cubicBezTo>
                  <a:cubicBezTo>
                    <a:pt x="689" y="0"/>
                    <a:pt x="689" y="0"/>
                    <a:pt x="689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68" y="0"/>
                    <a:pt x="787" y="16"/>
                    <a:pt x="787" y="45"/>
                  </a:cubicBezTo>
                  <a:close/>
                  <a:moveTo>
                    <a:pt x="736" y="65"/>
                  </a:moveTo>
                  <a:cubicBezTo>
                    <a:pt x="751" y="65"/>
                    <a:pt x="758" y="57"/>
                    <a:pt x="758" y="45"/>
                  </a:cubicBezTo>
                  <a:cubicBezTo>
                    <a:pt x="758" y="33"/>
                    <a:pt x="751" y="24"/>
                    <a:pt x="736" y="24"/>
                  </a:cubicBezTo>
                  <a:cubicBezTo>
                    <a:pt x="718" y="24"/>
                    <a:pt x="718" y="24"/>
                    <a:pt x="718" y="24"/>
                  </a:cubicBezTo>
                  <a:cubicBezTo>
                    <a:pt x="718" y="65"/>
                    <a:pt x="718" y="65"/>
                    <a:pt x="718" y="65"/>
                  </a:cubicBezTo>
                  <a:lnTo>
                    <a:pt x="736" y="65"/>
                  </a:lnTo>
                  <a:close/>
                  <a:moveTo>
                    <a:pt x="849" y="123"/>
                  </a:moveTo>
                  <a:cubicBezTo>
                    <a:pt x="843" y="130"/>
                    <a:pt x="834" y="134"/>
                    <a:pt x="824" y="134"/>
                  </a:cubicBezTo>
                  <a:cubicBezTo>
                    <a:pt x="806" y="134"/>
                    <a:pt x="791" y="122"/>
                    <a:pt x="791" y="103"/>
                  </a:cubicBezTo>
                  <a:cubicBezTo>
                    <a:pt x="791" y="84"/>
                    <a:pt x="806" y="72"/>
                    <a:pt x="827" y="72"/>
                  </a:cubicBezTo>
                  <a:cubicBezTo>
                    <a:pt x="834" y="72"/>
                    <a:pt x="841" y="73"/>
                    <a:pt x="848" y="75"/>
                  </a:cubicBezTo>
                  <a:cubicBezTo>
                    <a:pt x="848" y="73"/>
                    <a:pt x="848" y="73"/>
                    <a:pt x="848" y="73"/>
                  </a:cubicBezTo>
                  <a:cubicBezTo>
                    <a:pt x="848" y="63"/>
                    <a:pt x="842" y="59"/>
                    <a:pt x="827" y="59"/>
                  </a:cubicBezTo>
                  <a:cubicBezTo>
                    <a:pt x="818" y="59"/>
                    <a:pt x="809" y="62"/>
                    <a:pt x="801" y="66"/>
                  </a:cubicBezTo>
                  <a:cubicBezTo>
                    <a:pt x="800" y="66"/>
                    <a:pt x="800" y="66"/>
                    <a:pt x="800" y="66"/>
                  </a:cubicBezTo>
                  <a:cubicBezTo>
                    <a:pt x="800" y="44"/>
                    <a:pt x="800" y="44"/>
                    <a:pt x="800" y="44"/>
                  </a:cubicBezTo>
                  <a:cubicBezTo>
                    <a:pt x="807" y="40"/>
                    <a:pt x="820" y="36"/>
                    <a:pt x="832" y="36"/>
                  </a:cubicBezTo>
                  <a:cubicBezTo>
                    <a:pt x="860" y="36"/>
                    <a:pt x="876" y="49"/>
                    <a:pt x="876" y="73"/>
                  </a:cubicBezTo>
                  <a:cubicBezTo>
                    <a:pt x="876" y="132"/>
                    <a:pt x="876" y="132"/>
                    <a:pt x="876" y="132"/>
                  </a:cubicBezTo>
                  <a:cubicBezTo>
                    <a:pt x="849" y="132"/>
                    <a:pt x="849" y="132"/>
                    <a:pt x="849" y="132"/>
                  </a:cubicBezTo>
                  <a:cubicBezTo>
                    <a:pt x="849" y="123"/>
                    <a:pt x="849" y="123"/>
                    <a:pt x="849" y="123"/>
                  </a:cubicBezTo>
                  <a:close/>
                  <a:moveTo>
                    <a:pt x="848" y="102"/>
                  </a:moveTo>
                  <a:cubicBezTo>
                    <a:pt x="848" y="94"/>
                    <a:pt x="848" y="94"/>
                    <a:pt x="848" y="94"/>
                  </a:cubicBezTo>
                  <a:cubicBezTo>
                    <a:pt x="844" y="92"/>
                    <a:pt x="838" y="91"/>
                    <a:pt x="833" y="91"/>
                  </a:cubicBezTo>
                  <a:cubicBezTo>
                    <a:pt x="823" y="91"/>
                    <a:pt x="818" y="95"/>
                    <a:pt x="818" y="102"/>
                  </a:cubicBezTo>
                  <a:cubicBezTo>
                    <a:pt x="818" y="110"/>
                    <a:pt x="823" y="113"/>
                    <a:pt x="832" y="113"/>
                  </a:cubicBezTo>
                  <a:cubicBezTo>
                    <a:pt x="839" y="113"/>
                    <a:pt x="845" y="109"/>
                    <a:pt x="848" y="102"/>
                  </a:cubicBezTo>
                  <a:close/>
                  <a:moveTo>
                    <a:pt x="890" y="85"/>
                  </a:moveTo>
                  <a:cubicBezTo>
                    <a:pt x="890" y="55"/>
                    <a:pt x="911" y="36"/>
                    <a:pt x="939" y="36"/>
                  </a:cubicBezTo>
                  <a:cubicBezTo>
                    <a:pt x="949" y="36"/>
                    <a:pt x="958" y="38"/>
                    <a:pt x="965" y="43"/>
                  </a:cubicBezTo>
                  <a:cubicBezTo>
                    <a:pt x="965" y="67"/>
                    <a:pt x="965" y="67"/>
                    <a:pt x="965" y="67"/>
                  </a:cubicBezTo>
                  <a:cubicBezTo>
                    <a:pt x="964" y="67"/>
                    <a:pt x="964" y="67"/>
                    <a:pt x="964" y="67"/>
                  </a:cubicBezTo>
                  <a:cubicBezTo>
                    <a:pt x="958" y="62"/>
                    <a:pt x="951" y="60"/>
                    <a:pt x="943" y="60"/>
                  </a:cubicBezTo>
                  <a:cubicBezTo>
                    <a:pt x="929" y="60"/>
                    <a:pt x="918" y="69"/>
                    <a:pt x="918" y="85"/>
                  </a:cubicBezTo>
                  <a:cubicBezTo>
                    <a:pt x="918" y="101"/>
                    <a:pt x="929" y="110"/>
                    <a:pt x="943" y="110"/>
                  </a:cubicBezTo>
                  <a:cubicBezTo>
                    <a:pt x="951" y="110"/>
                    <a:pt x="958" y="108"/>
                    <a:pt x="964" y="103"/>
                  </a:cubicBezTo>
                  <a:cubicBezTo>
                    <a:pt x="965" y="103"/>
                    <a:pt x="965" y="103"/>
                    <a:pt x="965" y="103"/>
                  </a:cubicBezTo>
                  <a:cubicBezTo>
                    <a:pt x="965" y="127"/>
                    <a:pt x="965" y="127"/>
                    <a:pt x="965" y="127"/>
                  </a:cubicBezTo>
                  <a:cubicBezTo>
                    <a:pt x="958" y="132"/>
                    <a:pt x="949" y="134"/>
                    <a:pt x="939" y="134"/>
                  </a:cubicBezTo>
                  <a:cubicBezTo>
                    <a:pt x="911" y="134"/>
                    <a:pt x="890" y="115"/>
                    <a:pt x="890" y="85"/>
                  </a:cubicBezTo>
                  <a:close/>
                  <a:moveTo>
                    <a:pt x="1010" y="89"/>
                  </a:moveTo>
                  <a:cubicBezTo>
                    <a:pt x="1010" y="132"/>
                    <a:pt x="1010" y="132"/>
                    <a:pt x="1010" y="132"/>
                  </a:cubicBezTo>
                  <a:cubicBezTo>
                    <a:pt x="983" y="132"/>
                    <a:pt x="983" y="132"/>
                    <a:pt x="983" y="132"/>
                  </a:cubicBezTo>
                  <a:cubicBezTo>
                    <a:pt x="983" y="0"/>
                    <a:pt x="983" y="0"/>
                    <a:pt x="983" y="0"/>
                  </a:cubicBezTo>
                  <a:cubicBezTo>
                    <a:pt x="1010" y="0"/>
                    <a:pt x="1010" y="0"/>
                    <a:pt x="1010" y="0"/>
                  </a:cubicBezTo>
                  <a:cubicBezTo>
                    <a:pt x="1010" y="75"/>
                    <a:pt x="1010" y="75"/>
                    <a:pt x="1010" y="75"/>
                  </a:cubicBezTo>
                  <a:cubicBezTo>
                    <a:pt x="1039" y="38"/>
                    <a:pt x="1039" y="38"/>
                    <a:pt x="1039" y="38"/>
                  </a:cubicBezTo>
                  <a:cubicBezTo>
                    <a:pt x="1070" y="38"/>
                    <a:pt x="1070" y="38"/>
                    <a:pt x="1070" y="38"/>
                  </a:cubicBezTo>
                  <a:cubicBezTo>
                    <a:pt x="1070" y="39"/>
                    <a:pt x="1070" y="39"/>
                    <a:pt x="1070" y="39"/>
                  </a:cubicBezTo>
                  <a:cubicBezTo>
                    <a:pt x="1036" y="82"/>
                    <a:pt x="1036" y="82"/>
                    <a:pt x="1036" y="82"/>
                  </a:cubicBezTo>
                  <a:cubicBezTo>
                    <a:pt x="1070" y="131"/>
                    <a:pt x="1070" y="131"/>
                    <a:pt x="1070" y="131"/>
                  </a:cubicBezTo>
                  <a:cubicBezTo>
                    <a:pt x="1070" y="132"/>
                    <a:pt x="1070" y="132"/>
                    <a:pt x="1070" y="132"/>
                  </a:cubicBezTo>
                  <a:cubicBezTo>
                    <a:pt x="1038" y="132"/>
                    <a:pt x="1038" y="132"/>
                    <a:pt x="1038" y="132"/>
                  </a:cubicBezTo>
                  <a:lnTo>
                    <a:pt x="1010" y="89"/>
                  </a:lnTo>
                  <a:close/>
                  <a:moveTo>
                    <a:pt x="1133" y="123"/>
                  </a:moveTo>
                  <a:cubicBezTo>
                    <a:pt x="1127" y="130"/>
                    <a:pt x="1118" y="134"/>
                    <a:pt x="1108" y="134"/>
                  </a:cubicBezTo>
                  <a:cubicBezTo>
                    <a:pt x="1090" y="134"/>
                    <a:pt x="1075" y="122"/>
                    <a:pt x="1075" y="103"/>
                  </a:cubicBezTo>
                  <a:cubicBezTo>
                    <a:pt x="1075" y="84"/>
                    <a:pt x="1090" y="72"/>
                    <a:pt x="1112" y="72"/>
                  </a:cubicBezTo>
                  <a:cubicBezTo>
                    <a:pt x="1118" y="72"/>
                    <a:pt x="1125" y="73"/>
                    <a:pt x="1133" y="75"/>
                  </a:cubicBezTo>
                  <a:cubicBezTo>
                    <a:pt x="1133" y="73"/>
                    <a:pt x="1133" y="73"/>
                    <a:pt x="1133" y="73"/>
                  </a:cubicBezTo>
                  <a:cubicBezTo>
                    <a:pt x="1133" y="63"/>
                    <a:pt x="1127" y="59"/>
                    <a:pt x="1112" y="59"/>
                  </a:cubicBezTo>
                  <a:cubicBezTo>
                    <a:pt x="1102" y="59"/>
                    <a:pt x="1093" y="62"/>
                    <a:pt x="1086" y="66"/>
                  </a:cubicBezTo>
                  <a:cubicBezTo>
                    <a:pt x="1084" y="66"/>
                    <a:pt x="1084" y="66"/>
                    <a:pt x="1084" y="66"/>
                  </a:cubicBezTo>
                  <a:cubicBezTo>
                    <a:pt x="1084" y="44"/>
                    <a:pt x="1084" y="44"/>
                    <a:pt x="1084" y="44"/>
                  </a:cubicBezTo>
                  <a:cubicBezTo>
                    <a:pt x="1092" y="40"/>
                    <a:pt x="1104" y="36"/>
                    <a:pt x="1117" y="36"/>
                  </a:cubicBezTo>
                  <a:cubicBezTo>
                    <a:pt x="1145" y="36"/>
                    <a:pt x="1160" y="49"/>
                    <a:pt x="1160" y="73"/>
                  </a:cubicBezTo>
                  <a:cubicBezTo>
                    <a:pt x="1160" y="132"/>
                    <a:pt x="1160" y="132"/>
                    <a:pt x="1160" y="132"/>
                  </a:cubicBezTo>
                  <a:cubicBezTo>
                    <a:pt x="1133" y="132"/>
                    <a:pt x="1133" y="132"/>
                    <a:pt x="1133" y="132"/>
                  </a:cubicBezTo>
                  <a:cubicBezTo>
                    <a:pt x="1133" y="123"/>
                    <a:pt x="1133" y="123"/>
                    <a:pt x="1133" y="123"/>
                  </a:cubicBezTo>
                  <a:close/>
                  <a:moveTo>
                    <a:pt x="1133" y="102"/>
                  </a:moveTo>
                  <a:cubicBezTo>
                    <a:pt x="1133" y="94"/>
                    <a:pt x="1133" y="94"/>
                    <a:pt x="1133" y="94"/>
                  </a:cubicBezTo>
                  <a:cubicBezTo>
                    <a:pt x="1128" y="92"/>
                    <a:pt x="1123" y="91"/>
                    <a:pt x="1117" y="91"/>
                  </a:cubicBezTo>
                  <a:cubicBezTo>
                    <a:pt x="1108" y="91"/>
                    <a:pt x="1103" y="95"/>
                    <a:pt x="1103" y="102"/>
                  </a:cubicBezTo>
                  <a:cubicBezTo>
                    <a:pt x="1103" y="110"/>
                    <a:pt x="1108" y="113"/>
                    <a:pt x="1116" y="113"/>
                  </a:cubicBezTo>
                  <a:cubicBezTo>
                    <a:pt x="1124" y="113"/>
                    <a:pt x="1130" y="109"/>
                    <a:pt x="1133" y="102"/>
                  </a:cubicBezTo>
                  <a:close/>
                  <a:moveTo>
                    <a:pt x="1207" y="53"/>
                  </a:moveTo>
                  <a:cubicBezTo>
                    <a:pt x="1212" y="43"/>
                    <a:pt x="1220" y="37"/>
                    <a:pt x="1230" y="37"/>
                  </a:cubicBezTo>
                  <a:cubicBezTo>
                    <a:pt x="1234" y="37"/>
                    <a:pt x="1238" y="38"/>
                    <a:pt x="1239" y="39"/>
                  </a:cubicBezTo>
                  <a:cubicBezTo>
                    <a:pt x="1239" y="65"/>
                    <a:pt x="1239" y="65"/>
                    <a:pt x="1239" y="65"/>
                  </a:cubicBezTo>
                  <a:cubicBezTo>
                    <a:pt x="1238" y="65"/>
                    <a:pt x="1238" y="65"/>
                    <a:pt x="1238" y="65"/>
                  </a:cubicBezTo>
                  <a:cubicBezTo>
                    <a:pt x="1235" y="64"/>
                    <a:pt x="1231" y="63"/>
                    <a:pt x="1226" y="63"/>
                  </a:cubicBezTo>
                  <a:cubicBezTo>
                    <a:pt x="1217" y="63"/>
                    <a:pt x="1210" y="68"/>
                    <a:pt x="1208" y="78"/>
                  </a:cubicBezTo>
                  <a:cubicBezTo>
                    <a:pt x="1208" y="132"/>
                    <a:pt x="1208" y="132"/>
                    <a:pt x="1208" y="132"/>
                  </a:cubicBezTo>
                  <a:cubicBezTo>
                    <a:pt x="1180" y="132"/>
                    <a:pt x="1180" y="132"/>
                    <a:pt x="1180" y="132"/>
                  </a:cubicBezTo>
                  <a:cubicBezTo>
                    <a:pt x="1180" y="38"/>
                    <a:pt x="1180" y="38"/>
                    <a:pt x="1180" y="38"/>
                  </a:cubicBezTo>
                  <a:cubicBezTo>
                    <a:pt x="1207" y="38"/>
                    <a:pt x="1207" y="38"/>
                    <a:pt x="1207" y="38"/>
                  </a:cubicBezTo>
                  <a:cubicBezTo>
                    <a:pt x="1207" y="53"/>
                    <a:pt x="1207" y="53"/>
                    <a:pt x="1207" y="53"/>
                  </a:cubicBezTo>
                  <a:close/>
                  <a:moveTo>
                    <a:pt x="1314" y="122"/>
                  </a:moveTo>
                  <a:cubicBezTo>
                    <a:pt x="1308" y="130"/>
                    <a:pt x="1298" y="134"/>
                    <a:pt x="1286" y="134"/>
                  </a:cubicBezTo>
                  <a:cubicBezTo>
                    <a:pt x="1262" y="134"/>
                    <a:pt x="1246" y="112"/>
                    <a:pt x="1246" y="85"/>
                  </a:cubicBezTo>
                  <a:cubicBezTo>
                    <a:pt x="1246" y="58"/>
                    <a:pt x="1262" y="36"/>
                    <a:pt x="1286" y="36"/>
                  </a:cubicBezTo>
                  <a:cubicBezTo>
                    <a:pt x="1298" y="36"/>
                    <a:pt x="1307" y="40"/>
                    <a:pt x="1313" y="47"/>
                  </a:cubicBezTo>
                  <a:cubicBezTo>
                    <a:pt x="1313" y="0"/>
                    <a:pt x="1313" y="0"/>
                    <a:pt x="1313" y="0"/>
                  </a:cubicBezTo>
                  <a:cubicBezTo>
                    <a:pt x="1341" y="0"/>
                    <a:pt x="1341" y="0"/>
                    <a:pt x="1341" y="0"/>
                  </a:cubicBezTo>
                  <a:cubicBezTo>
                    <a:pt x="1341" y="132"/>
                    <a:pt x="1341" y="132"/>
                    <a:pt x="1341" y="132"/>
                  </a:cubicBezTo>
                  <a:cubicBezTo>
                    <a:pt x="1314" y="132"/>
                    <a:pt x="1314" y="132"/>
                    <a:pt x="1314" y="132"/>
                  </a:cubicBezTo>
                  <a:cubicBezTo>
                    <a:pt x="1314" y="122"/>
                    <a:pt x="1314" y="122"/>
                    <a:pt x="1314" y="122"/>
                  </a:cubicBezTo>
                  <a:close/>
                  <a:moveTo>
                    <a:pt x="1313" y="100"/>
                  </a:moveTo>
                  <a:cubicBezTo>
                    <a:pt x="1313" y="70"/>
                    <a:pt x="1313" y="70"/>
                    <a:pt x="1313" y="70"/>
                  </a:cubicBezTo>
                  <a:cubicBezTo>
                    <a:pt x="1308" y="63"/>
                    <a:pt x="1302" y="60"/>
                    <a:pt x="1295" y="60"/>
                  </a:cubicBezTo>
                  <a:cubicBezTo>
                    <a:pt x="1283" y="60"/>
                    <a:pt x="1275" y="69"/>
                    <a:pt x="1275" y="85"/>
                  </a:cubicBezTo>
                  <a:cubicBezTo>
                    <a:pt x="1275" y="101"/>
                    <a:pt x="1283" y="110"/>
                    <a:pt x="1295" y="110"/>
                  </a:cubicBezTo>
                  <a:cubicBezTo>
                    <a:pt x="1302" y="110"/>
                    <a:pt x="1308" y="107"/>
                    <a:pt x="1313" y="100"/>
                  </a:cubicBezTo>
                  <a:close/>
                  <a:moveTo>
                    <a:pt x="0" y="175"/>
                  </a:moveTo>
                  <a:cubicBezTo>
                    <a:pt x="81" y="175"/>
                    <a:pt x="81" y="175"/>
                    <a:pt x="81" y="175"/>
                  </a:cubicBezTo>
                  <a:cubicBezTo>
                    <a:pt x="81" y="191"/>
                    <a:pt x="81" y="191"/>
                    <a:pt x="81" y="191"/>
                  </a:cubicBezTo>
                  <a:cubicBezTo>
                    <a:pt x="18" y="191"/>
                    <a:pt x="18" y="191"/>
                    <a:pt x="18" y="191"/>
                  </a:cubicBezTo>
                  <a:cubicBezTo>
                    <a:pt x="18" y="231"/>
                    <a:pt x="18" y="231"/>
                    <a:pt x="18" y="231"/>
                  </a:cubicBezTo>
                  <a:cubicBezTo>
                    <a:pt x="75" y="231"/>
                    <a:pt x="75" y="231"/>
                    <a:pt x="75" y="231"/>
                  </a:cubicBezTo>
                  <a:cubicBezTo>
                    <a:pt x="75" y="247"/>
                    <a:pt x="75" y="247"/>
                    <a:pt x="75" y="247"/>
                  </a:cubicBezTo>
                  <a:cubicBezTo>
                    <a:pt x="18" y="247"/>
                    <a:pt x="18" y="247"/>
                    <a:pt x="18" y="247"/>
                  </a:cubicBezTo>
                  <a:cubicBezTo>
                    <a:pt x="18" y="291"/>
                    <a:pt x="18" y="291"/>
                    <a:pt x="18" y="291"/>
                  </a:cubicBezTo>
                  <a:cubicBezTo>
                    <a:pt x="81" y="291"/>
                    <a:pt x="81" y="291"/>
                    <a:pt x="81" y="291"/>
                  </a:cubicBezTo>
                  <a:cubicBezTo>
                    <a:pt x="81" y="307"/>
                    <a:pt x="81" y="307"/>
                    <a:pt x="81" y="307"/>
                  </a:cubicBezTo>
                  <a:cubicBezTo>
                    <a:pt x="0" y="307"/>
                    <a:pt x="0" y="307"/>
                    <a:pt x="0" y="307"/>
                  </a:cubicBezTo>
                  <a:lnTo>
                    <a:pt x="0" y="175"/>
                  </a:lnTo>
                  <a:close/>
                  <a:moveTo>
                    <a:pt x="149" y="212"/>
                  </a:moveTo>
                  <a:cubicBezTo>
                    <a:pt x="169" y="212"/>
                    <a:pt x="181" y="226"/>
                    <a:pt x="181" y="248"/>
                  </a:cubicBezTo>
                  <a:cubicBezTo>
                    <a:pt x="181" y="307"/>
                    <a:pt x="181" y="307"/>
                    <a:pt x="181" y="307"/>
                  </a:cubicBezTo>
                  <a:cubicBezTo>
                    <a:pt x="164" y="307"/>
                    <a:pt x="164" y="307"/>
                    <a:pt x="164" y="307"/>
                  </a:cubicBezTo>
                  <a:cubicBezTo>
                    <a:pt x="164" y="249"/>
                    <a:pt x="164" y="249"/>
                    <a:pt x="164" y="249"/>
                  </a:cubicBezTo>
                  <a:cubicBezTo>
                    <a:pt x="164" y="237"/>
                    <a:pt x="157" y="228"/>
                    <a:pt x="144" y="228"/>
                  </a:cubicBezTo>
                  <a:cubicBezTo>
                    <a:pt x="133" y="228"/>
                    <a:pt x="124" y="235"/>
                    <a:pt x="121" y="245"/>
                  </a:cubicBezTo>
                  <a:cubicBezTo>
                    <a:pt x="121" y="307"/>
                    <a:pt x="121" y="307"/>
                    <a:pt x="121" y="307"/>
                  </a:cubicBezTo>
                  <a:cubicBezTo>
                    <a:pt x="103" y="307"/>
                    <a:pt x="103" y="307"/>
                    <a:pt x="103" y="307"/>
                  </a:cubicBezTo>
                  <a:cubicBezTo>
                    <a:pt x="103" y="214"/>
                    <a:pt x="103" y="214"/>
                    <a:pt x="103" y="214"/>
                  </a:cubicBezTo>
                  <a:cubicBezTo>
                    <a:pt x="121" y="214"/>
                    <a:pt x="121" y="214"/>
                    <a:pt x="121" y="214"/>
                  </a:cubicBezTo>
                  <a:cubicBezTo>
                    <a:pt x="121" y="227"/>
                    <a:pt x="121" y="227"/>
                    <a:pt x="121" y="227"/>
                  </a:cubicBezTo>
                  <a:cubicBezTo>
                    <a:pt x="126" y="219"/>
                    <a:pt x="136" y="212"/>
                    <a:pt x="149" y="212"/>
                  </a:cubicBezTo>
                  <a:close/>
                  <a:moveTo>
                    <a:pt x="228" y="214"/>
                  </a:moveTo>
                  <a:cubicBezTo>
                    <a:pt x="252" y="214"/>
                    <a:pt x="252" y="214"/>
                    <a:pt x="252" y="214"/>
                  </a:cubicBezTo>
                  <a:cubicBezTo>
                    <a:pt x="252" y="229"/>
                    <a:pt x="252" y="229"/>
                    <a:pt x="252" y="229"/>
                  </a:cubicBezTo>
                  <a:cubicBezTo>
                    <a:pt x="228" y="229"/>
                    <a:pt x="228" y="229"/>
                    <a:pt x="228" y="229"/>
                  </a:cubicBezTo>
                  <a:cubicBezTo>
                    <a:pt x="228" y="279"/>
                    <a:pt x="228" y="279"/>
                    <a:pt x="228" y="279"/>
                  </a:cubicBezTo>
                  <a:cubicBezTo>
                    <a:pt x="228" y="289"/>
                    <a:pt x="234" y="293"/>
                    <a:pt x="243" y="293"/>
                  </a:cubicBezTo>
                  <a:cubicBezTo>
                    <a:pt x="246" y="293"/>
                    <a:pt x="249" y="293"/>
                    <a:pt x="251" y="292"/>
                  </a:cubicBezTo>
                  <a:cubicBezTo>
                    <a:pt x="252" y="292"/>
                    <a:pt x="252" y="292"/>
                    <a:pt x="252" y="292"/>
                  </a:cubicBezTo>
                  <a:cubicBezTo>
                    <a:pt x="252" y="307"/>
                    <a:pt x="252" y="307"/>
                    <a:pt x="252" y="307"/>
                  </a:cubicBezTo>
                  <a:cubicBezTo>
                    <a:pt x="249" y="308"/>
                    <a:pt x="246" y="309"/>
                    <a:pt x="241" y="309"/>
                  </a:cubicBezTo>
                  <a:cubicBezTo>
                    <a:pt x="219" y="309"/>
                    <a:pt x="211" y="299"/>
                    <a:pt x="211" y="281"/>
                  </a:cubicBezTo>
                  <a:cubicBezTo>
                    <a:pt x="211" y="229"/>
                    <a:pt x="211" y="229"/>
                    <a:pt x="211" y="229"/>
                  </a:cubicBezTo>
                  <a:cubicBezTo>
                    <a:pt x="195" y="229"/>
                    <a:pt x="195" y="229"/>
                    <a:pt x="195" y="229"/>
                  </a:cubicBezTo>
                  <a:cubicBezTo>
                    <a:pt x="195" y="214"/>
                    <a:pt x="195" y="214"/>
                    <a:pt x="195" y="214"/>
                  </a:cubicBezTo>
                  <a:cubicBezTo>
                    <a:pt x="211" y="214"/>
                    <a:pt x="211" y="214"/>
                    <a:pt x="211" y="214"/>
                  </a:cubicBezTo>
                  <a:cubicBezTo>
                    <a:pt x="211" y="189"/>
                    <a:pt x="211" y="189"/>
                    <a:pt x="211" y="189"/>
                  </a:cubicBezTo>
                  <a:cubicBezTo>
                    <a:pt x="228" y="189"/>
                    <a:pt x="228" y="189"/>
                    <a:pt x="228" y="189"/>
                  </a:cubicBezTo>
                  <a:lnTo>
                    <a:pt x="228" y="214"/>
                  </a:lnTo>
                  <a:close/>
                  <a:moveTo>
                    <a:pt x="309" y="309"/>
                  </a:moveTo>
                  <a:cubicBezTo>
                    <a:pt x="282" y="309"/>
                    <a:pt x="263" y="290"/>
                    <a:pt x="263" y="261"/>
                  </a:cubicBezTo>
                  <a:cubicBezTo>
                    <a:pt x="263" y="232"/>
                    <a:pt x="280" y="212"/>
                    <a:pt x="305" y="212"/>
                  </a:cubicBezTo>
                  <a:cubicBezTo>
                    <a:pt x="331" y="212"/>
                    <a:pt x="344" y="230"/>
                    <a:pt x="344" y="258"/>
                  </a:cubicBezTo>
                  <a:cubicBezTo>
                    <a:pt x="344" y="266"/>
                    <a:pt x="344" y="266"/>
                    <a:pt x="344" y="266"/>
                  </a:cubicBezTo>
                  <a:cubicBezTo>
                    <a:pt x="281" y="266"/>
                    <a:pt x="281" y="266"/>
                    <a:pt x="281" y="266"/>
                  </a:cubicBezTo>
                  <a:cubicBezTo>
                    <a:pt x="282" y="284"/>
                    <a:pt x="295" y="293"/>
                    <a:pt x="311" y="293"/>
                  </a:cubicBezTo>
                  <a:cubicBezTo>
                    <a:pt x="321" y="293"/>
                    <a:pt x="329" y="291"/>
                    <a:pt x="337" y="285"/>
                  </a:cubicBezTo>
                  <a:cubicBezTo>
                    <a:pt x="338" y="285"/>
                    <a:pt x="338" y="285"/>
                    <a:pt x="338" y="285"/>
                  </a:cubicBezTo>
                  <a:cubicBezTo>
                    <a:pt x="338" y="300"/>
                    <a:pt x="338" y="300"/>
                    <a:pt x="338" y="300"/>
                  </a:cubicBezTo>
                  <a:cubicBezTo>
                    <a:pt x="330" y="306"/>
                    <a:pt x="320" y="309"/>
                    <a:pt x="309" y="309"/>
                  </a:cubicBezTo>
                  <a:close/>
                  <a:moveTo>
                    <a:pt x="281" y="251"/>
                  </a:moveTo>
                  <a:cubicBezTo>
                    <a:pt x="327" y="251"/>
                    <a:pt x="327" y="251"/>
                    <a:pt x="327" y="251"/>
                  </a:cubicBezTo>
                  <a:cubicBezTo>
                    <a:pt x="327" y="237"/>
                    <a:pt x="320" y="227"/>
                    <a:pt x="306" y="227"/>
                  </a:cubicBezTo>
                  <a:cubicBezTo>
                    <a:pt x="292" y="227"/>
                    <a:pt x="284" y="237"/>
                    <a:pt x="281" y="251"/>
                  </a:cubicBezTo>
                  <a:close/>
                  <a:moveTo>
                    <a:pt x="382" y="228"/>
                  </a:moveTo>
                  <a:cubicBezTo>
                    <a:pt x="386" y="218"/>
                    <a:pt x="395" y="212"/>
                    <a:pt x="405" y="212"/>
                  </a:cubicBezTo>
                  <a:cubicBezTo>
                    <a:pt x="409" y="212"/>
                    <a:pt x="413" y="213"/>
                    <a:pt x="414" y="214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4" y="231"/>
                    <a:pt x="414" y="231"/>
                    <a:pt x="414" y="231"/>
                  </a:cubicBezTo>
                  <a:cubicBezTo>
                    <a:pt x="411" y="230"/>
                    <a:pt x="407" y="229"/>
                    <a:pt x="403" y="229"/>
                  </a:cubicBezTo>
                  <a:cubicBezTo>
                    <a:pt x="393" y="229"/>
                    <a:pt x="385" y="236"/>
                    <a:pt x="382" y="246"/>
                  </a:cubicBezTo>
                  <a:cubicBezTo>
                    <a:pt x="382" y="307"/>
                    <a:pt x="382" y="307"/>
                    <a:pt x="382" y="307"/>
                  </a:cubicBezTo>
                  <a:cubicBezTo>
                    <a:pt x="365" y="307"/>
                    <a:pt x="365" y="307"/>
                    <a:pt x="365" y="307"/>
                  </a:cubicBezTo>
                  <a:cubicBezTo>
                    <a:pt x="365" y="214"/>
                    <a:pt x="365" y="214"/>
                    <a:pt x="365" y="214"/>
                  </a:cubicBezTo>
                  <a:cubicBezTo>
                    <a:pt x="382" y="214"/>
                    <a:pt x="382" y="214"/>
                    <a:pt x="382" y="214"/>
                  </a:cubicBezTo>
                  <a:cubicBezTo>
                    <a:pt x="382" y="228"/>
                    <a:pt x="382" y="228"/>
                    <a:pt x="382" y="228"/>
                  </a:cubicBezTo>
                  <a:close/>
                  <a:moveTo>
                    <a:pt x="474" y="212"/>
                  </a:moveTo>
                  <a:cubicBezTo>
                    <a:pt x="502" y="212"/>
                    <a:pt x="516" y="235"/>
                    <a:pt x="516" y="260"/>
                  </a:cubicBezTo>
                  <a:cubicBezTo>
                    <a:pt x="516" y="286"/>
                    <a:pt x="502" y="309"/>
                    <a:pt x="474" y="309"/>
                  </a:cubicBezTo>
                  <a:cubicBezTo>
                    <a:pt x="463" y="309"/>
                    <a:pt x="453" y="303"/>
                    <a:pt x="448" y="296"/>
                  </a:cubicBezTo>
                  <a:cubicBezTo>
                    <a:pt x="448" y="342"/>
                    <a:pt x="448" y="342"/>
                    <a:pt x="448" y="342"/>
                  </a:cubicBezTo>
                  <a:cubicBezTo>
                    <a:pt x="430" y="342"/>
                    <a:pt x="430" y="342"/>
                    <a:pt x="430" y="342"/>
                  </a:cubicBezTo>
                  <a:cubicBezTo>
                    <a:pt x="430" y="214"/>
                    <a:pt x="430" y="214"/>
                    <a:pt x="430" y="214"/>
                  </a:cubicBezTo>
                  <a:cubicBezTo>
                    <a:pt x="448" y="214"/>
                    <a:pt x="448" y="214"/>
                    <a:pt x="448" y="214"/>
                  </a:cubicBezTo>
                  <a:cubicBezTo>
                    <a:pt x="448" y="224"/>
                    <a:pt x="448" y="224"/>
                    <a:pt x="448" y="224"/>
                  </a:cubicBezTo>
                  <a:cubicBezTo>
                    <a:pt x="453" y="218"/>
                    <a:pt x="463" y="212"/>
                    <a:pt x="474" y="212"/>
                  </a:cubicBezTo>
                  <a:close/>
                  <a:moveTo>
                    <a:pt x="471" y="293"/>
                  </a:moveTo>
                  <a:cubicBezTo>
                    <a:pt x="488" y="293"/>
                    <a:pt x="498" y="279"/>
                    <a:pt x="498" y="260"/>
                  </a:cubicBezTo>
                  <a:cubicBezTo>
                    <a:pt x="498" y="242"/>
                    <a:pt x="488" y="228"/>
                    <a:pt x="471" y="228"/>
                  </a:cubicBezTo>
                  <a:cubicBezTo>
                    <a:pt x="461" y="228"/>
                    <a:pt x="453" y="233"/>
                    <a:pt x="448" y="243"/>
                  </a:cubicBezTo>
                  <a:cubicBezTo>
                    <a:pt x="448" y="278"/>
                    <a:pt x="448" y="278"/>
                    <a:pt x="448" y="278"/>
                  </a:cubicBezTo>
                  <a:cubicBezTo>
                    <a:pt x="453" y="287"/>
                    <a:pt x="461" y="293"/>
                    <a:pt x="471" y="293"/>
                  </a:cubicBezTo>
                  <a:close/>
                  <a:moveTo>
                    <a:pt x="554" y="228"/>
                  </a:moveTo>
                  <a:cubicBezTo>
                    <a:pt x="558" y="218"/>
                    <a:pt x="567" y="212"/>
                    <a:pt x="577" y="212"/>
                  </a:cubicBezTo>
                  <a:cubicBezTo>
                    <a:pt x="581" y="212"/>
                    <a:pt x="585" y="213"/>
                    <a:pt x="587" y="214"/>
                  </a:cubicBezTo>
                  <a:cubicBezTo>
                    <a:pt x="587" y="231"/>
                    <a:pt x="587" y="231"/>
                    <a:pt x="587" y="231"/>
                  </a:cubicBezTo>
                  <a:cubicBezTo>
                    <a:pt x="586" y="231"/>
                    <a:pt x="586" y="231"/>
                    <a:pt x="586" y="231"/>
                  </a:cubicBezTo>
                  <a:cubicBezTo>
                    <a:pt x="583" y="230"/>
                    <a:pt x="579" y="229"/>
                    <a:pt x="575" y="229"/>
                  </a:cubicBezTo>
                  <a:cubicBezTo>
                    <a:pt x="565" y="229"/>
                    <a:pt x="557" y="236"/>
                    <a:pt x="554" y="246"/>
                  </a:cubicBezTo>
                  <a:cubicBezTo>
                    <a:pt x="554" y="307"/>
                    <a:pt x="554" y="307"/>
                    <a:pt x="554" y="307"/>
                  </a:cubicBezTo>
                  <a:cubicBezTo>
                    <a:pt x="537" y="307"/>
                    <a:pt x="537" y="307"/>
                    <a:pt x="537" y="307"/>
                  </a:cubicBezTo>
                  <a:cubicBezTo>
                    <a:pt x="537" y="214"/>
                    <a:pt x="537" y="214"/>
                    <a:pt x="537" y="214"/>
                  </a:cubicBezTo>
                  <a:cubicBezTo>
                    <a:pt x="554" y="214"/>
                    <a:pt x="554" y="214"/>
                    <a:pt x="554" y="214"/>
                  </a:cubicBezTo>
                  <a:cubicBezTo>
                    <a:pt x="554" y="228"/>
                    <a:pt x="554" y="228"/>
                    <a:pt x="554" y="228"/>
                  </a:cubicBezTo>
                  <a:close/>
                  <a:moveTo>
                    <a:pt x="612" y="176"/>
                  </a:moveTo>
                  <a:cubicBezTo>
                    <a:pt x="618" y="176"/>
                    <a:pt x="623" y="181"/>
                    <a:pt x="623" y="187"/>
                  </a:cubicBezTo>
                  <a:cubicBezTo>
                    <a:pt x="623" y="193"/>
                    <a:pt x="618" y="198"/>
                    <a:pt x="612" y="198"/>
                  </a:cubicBezTo>
                  <a:cubicBezTo>
                    <a:pt x="606" y="198"/>
                    <a:pt x="601" y="193"/>
                    <a:pt x="601" y="187"/>
                  </a:cubicBezTo>
                  <a:cubicBezTo>
                    <a:pt x="601" y="181"/>
                    <a:pt x="606" y="176"/>
                    <a:pt x="612" y="176"/>
                  </a:cubicBezTo>
                  <a:close/>
                  <a:moveTo>
                    <a:pt x="603" y="214"/>
                  </a:moveTo>
                  <a:cubicBezTo>
                    <a:pt x="621" y="214"/>
                    <a:pt x="621" y="214"/>
                    <a:pt x="621" y="214"/>
                  </a:cubicBezTo>
                  <a:cubicBezTo>
                    <a:pt x="621" y="307"/>
                    <a:pt x="621" y="307"/>
                    <a:pt x="621" y="307"/>
                  </a:cubicBezTo>
                  <a:cubicBezTo>
                    <a:pt x="603" y="307"/>
                    <a:pt x="603" y="307"/>
                    <a:pt x="603" y="307"/>
                  </a:cubicBezTo>
                  <a:lnTo>
                    <a:pt x="603" y="214"/>
                  </a:lnTo>
                  <a:close/>
                  <a:moveTo>
                    <a:pt x="683" y="252"/>
                  </a:moveTo>
                  <a:cubicBezTo>
                    <a:pt x="696" y="257"/>
                    <a:pt x="711" y="262"/>
                    <a:pt x="711" y="280"/>
                  </a:cubicBezTo>
                  <a:cubicBezTo>
                    <a:pt x="711" y="299"/>
                    <a:pt x="696" y="309"/>
                    <a:pt x="675" y="309"/>
                  </a:cubicBezTo>
                  <a:cubicBezTo>
                    <a:pt x="663" y="309"/>
                    <a:pt x="651" y="306"/>
                    <a:pt x="644" y="300"/>
                  </a:cubicBezTo>
                  <a:cubicBezTo>
                    <a:pt x="644" y="283"/>
                    <a:pt x="644" y="283"/>
                    <a:pt x="644" y="283"/>
                  </a:cubicBezTo>
                  <a:cubicBezTo>
                    <a:pt x="645" y="283"/>
                    <a:pt x="645" y="283"/>
                    <a:pt x="645" y="283"/>
                  </a:cubicBezTo>
                  <a:cubicBezTo>
                    <a:pt x="653" y="291"/>
                    <a:pt x="664" y="294"/>
                    <a:pt x="675" y="294"/>
                  </a:cubicBezTo>
                  <a:cubicBezTo>
                    <a:pt x="685" y="294"/>
                    <a:pt x="694" y="290"/>
                    <a:pt x="694" y="282"/>
                  </a:cubicBezTo>
                  <a:cubicBezTo>
                    <a:pt x="694" y="274"/>
                    <a:pt x="687" y="272"/>
                    <a:pt x="672" y="267"/>
                  </a:cubicBezTo>
                  <a:cubicBezTo>
                    <a:pt x="659" y="263"/>
                    <a:pt x="644" y="258"/>
                    <a:pt x="644" y="240"/>
                  </a:cubicBezTo>
                  <a:cubicBezTo>
                    <a:pt x="644" y="223"/>
                    <a:pt x="659" y="212"/>
                    <a:pt x="678" y="212"/>
                  </a:cubicBezTo>
                  <a:cubicBezTo>
                    <a:pt x="689" y="212"/>
                    <a:pt x="699" y="214"/>
                    <a:pt x="706" y="220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706" y="236"/>
                    <a:pt x="706" y="236"/>
                    <a:pt x="706" y="236"/>
                  </a:cubicBezTo>
                  <a:cubicBezTo>
                    <a:pt x="698" y="230"/>
                    <a:pt x="689" y="227"/>
                    <a:pt x="678" y="227"/>
                  </a:cubicBezTo>
                  <a:cubicBezTo>
                    <a:pt x="667" y="227"/>
                    <a:pt x="661" y="232"/>
                    <a:pt x="661" y="238"/>
                  </a:cubicBezTo>
                  <a:cubicBezTo>
                    <a:pt x="661" y="246"/>
                    <a:pt x="668" y="248"/>
                    <a:pt x="683" y="252"/>
                  </a:cubicBezTo>
                  <a:close/>
                  <a:moveTo>
                    <a:pt x="772" y="309"/>
                  </a:moveTo>
                  <a:cubicBezTo>
                    <a:pt x="745" y="309"/>
                    <a:pt x="726" y="290"/>
                    <a:pt x="726" y="261"/>
                  </a:cubicBezTo>
                  <a:cubicBezTo>
                    <a:pt x="726" y="232"/>
                    <a:pt x="744" y="212"/>
                    <a:pt x="769" y="212"/>
                  </a:cubicBezTo>
                  <a:cubicBezTo>
                    <a:pt x="794" y="212"/>
                    <a:pt x="807" y="230"/>
                    <a:pt x="807" y="258"/>
                  </a:cubicBezTo>
                  <a:cubicBezTo>
                    <a:pt x="807" y="266"/>
                    <a:pt x="807" y="266"/>
                    <a:pt x="807" y="266"/>
                  </a:cubicBezTo>
                  <a:cubicBezTo>
                    <a:pt x="744" y="266"/>
                    <a:pt x="744" y="266"/>
                    <a:pt x="744" y="266"/>
                  </a:cubicBezTo>
                  <a:cubicBezTo>
                    <a:pt x="746" y="284"/>
                    <a:pt x="758" y="293"/>
                    <a:pt x="774" y="293"/>
                  </a:cubicBezTo>
                  <a:cubicBezTo>
                    <a:pt x="785" y="293"/>
                    <a:pt x="792" y="291"/>
                    <a:pt x="800" y="285"/>
                  </a:cubicBezTo>
                  <a:cubicBezTo>
                    <a:pt x="801" y="285"/>
                    <a:pt x="801" y="285"/>
                    <a:pt x="801" y="285"/>
                  </a:cubicBezTo>
                  <a:cubicBezTo>
                    <a:pt x="801" y="300"/>
                    <a:pt x="801" y="300"/>
                    <a:pt x="801" y="300"/>
                  </a:cubicBezTo>
                  <a:cubicBezTo>
                    <a:pt x="793" y="306"/>
                    <a:pt x="783" y="309"/>
                    <a:pt x="772" y="309"/>
                  </a:cubicBezTo>
                  <a:close/>
                  <a:moveTo>
                    <a:pt x="744" y="251"/>
                  </a:moveTo>
                  <a:cubicBezTo>
                    <a:pt x="791" y="251"/>
                    <a:pt x="791" y="251"/>
                    <a:pt x="791" y="251"/>
                  </a:cubicBezTo>
                  <a:cubicBezTo>
                    <a:pt x="790" y="237"/>
                    <a:pt x="783" y="227"/>
                    <a:pt x="769" y="227"/>
                  </a:cubicBezTo>
                  <a:cubicBezTo>
                    <a:pt x="756" y="227"/>
                    <a:pt x="747" y="237"/>
                    <a:pt x="744" y="2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4804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804" r:id="rId15"/>
    <p:sldLayoutId id="2147483805" r:id="rId16"/>
    <p:sldLayoutId id="2147483806" r:id="rId17"/>
    <p:sldLayoutId id="2147483807" r:id="rId18"/>
    <p:sldLayoutId id="2147483808" r:id="rId19"/>
    <p:sldLayoutId id="2147483809" r:id="rId20"/>
    <p:sldLayoutId id="2147483810" r:id="rId21"/>
    <p:sldLayoutId id="2147483811" r:id="rId22"/>
    <p:sldLayoutId id="2147483812" r:id="rId23"/>
    <p:sldLayoutId id="2147483813" r:id="rId24"/>
    <p:sldLayoutId id="2147483814" r:id="rId25"/>
    <p:sldLayoutId id="2147483815" r:id="rId26"/>
    <p:sldLayoutId id="2147483816" r:id="rId27"/>
    <p:sldLayoutId id="2147483817" r:id="rId28"/>
    <p:sldLayoutId id="2147483818" r:id="rId29"/>
    <p:sldLayoutId id="2147483819" r:id="rId30"/>
    <p:sldLayoutId id="2147483820" r:id="rId31"/>
    <p:sldLayoutId id="2147483821" r:id="rId32"/>
    <p:sldLayoutId id="2147483822" r:id="rId33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8686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05156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18872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7160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1554480" indent="-13716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384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960">
          <p15:clr>
            <a:srgbClr val="F26B43"/>
          </p15:clr>
        </p15:guide>
        <p15:guide id="6" orient="horz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orredecontrol.si.orange.es/sonar/projects?sort=-analysis_date" TargetMode="External"/><Relationship Id="rId1" Type="http://schemas.openxmlformats.org/officeDocument/2006/relationships/slideLayout" Target="../slideLayouts/slideLayout6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10.226.4.131:9000/sonarqube" TargetMode="External"/><Relationship Id="rId1" Type="http://schemas.openxmlformats.org/officeDocument/2006/relationships/slideLayout" Target="../slideLayouts/slideLayout6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docs.sonarqube.org/display/SCAN/Analyzing+with+SonarQube+Scanner" TargetMode="External"/><Relationship Id="rId1" Type="http://schemas.openxmlformats.org/officeDocument/2006/relationships/slideLayout" Target="../slideLayouts/slideLayout6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8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://10.226.4.131:9000/sonarqube" TargetMode="External"/><Relationship Id="rId1" Type="http://schemas.openxmlformats.org/officeDocument/2006/relationships/slideLayout" Target="../slideLayouts/slideLayout6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10.226.4.131:9000/sonarqube" TargetMode="External"/><Relationship Id="rId1" Type="http://schemas.openxmlformats.org/officeDocument/2006/relationships/slideLayout" Target="../slideLayouts/slideLayout6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6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6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6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7000"/>
            <a:lum/>
          </a:blip>
          <a:srcRect/>
          <a:stretch>
            <a:fillRect l="12000" t="-39000" r="-12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HPE – </a:t>
            </a:r>
            <a:r>
              <a:rPr lang="en-US" sz="4400" dirty="0" err="1" smtClean="0"/>
              <a:t>Formación</a:t>
            </a:r>
            <a:r>
              <a:rPr lang="en-US" sz="4400" dirty="0" smtClean="0"/>
              <a:t> </a:t>
            </a:r>
            <a:r>
              <a:rPr lang="en-US" sz="4400" dirty="0" err="1" smtClean="0"/>
              <a:t>SonarQube</a:t>
            </a:r>
            <a:endParaRPr lang="en-US" sz="4400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lvl="0"/>
            <a:r>
              <a:rPr lang="es-ES" dirty="0" smtClean="0"/>
              <a:t>26-03-2019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7378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440987" cy="576263"/>
          </a:xfrm>
        </p:spPr>
        <p:txBody>
          <a:bodyPr/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Introducción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906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2" y="-27384"/>
            <a:ext cx="11204292" cy="1287463"/>
          </a:xfrm>
        </p:spPr>
        <p:txBody>
          <a:bodyPr/>
          <a:lstStyle/>
          <a:p>
            <a:r>
              <a:rPr lang="es-ES" sz="2400" dirty="0" smtClean="0"/>
              <a:t>Introducción</a:t>
            </a: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2" y="980728"/>
            <a:ext cx="10742982" cy="1994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_tradnl" dirty="0" smtClean="0"/>
              <a:t>Esta </a:t>
            </a:r>
            <a:r>
              <a:rPr lang="es-ES_tradnl" dirty="0"/>
              <a:t>formación está destinada a proporcionar a los equipos de </a:t>
            </a:r>
            <a:r>
              <a:rPr lang="es-ES_tradnl" dirty="0" smtClean="0"/>
              <a:t>desarrollo </a:t>
            </a:r>
            <a:r>
              <a:rPr lang="es-ES_tradnl" dirty="0"/>
              <a:t>la información básica de  qué </a:t>
            </a:r>
            <a:r>
              <a:rPr lang="es-ES_tradnl" dirty="0" smtClean="0"/>
              <a:t>es, qué </a:t>
            </a:r>
            <a:r>
              <a:rPr lang="es-ES_tradnl" dirty="0"/>
              <a:t>nos permite y cómo está actualmente configurado </a:t>
            </a:r>
            <a:r>
              <a:rPr lang="es-ES_tradnl" dirty="0" err="1" smtClean="0"/>
              <a:t>sonarqube</a:t>
            </a:r>
            <a:r>
              <a:rPr lang="es-ES_tradnl" dirty="0" smtClean="0"/>
              <a:t> en </a:t>
            </a:r>
            <a:r>
              <a:rPr lang="es-ES_tradnl" dirty="0" err="1" smtClean="0"/>
              <a:t>infraestuctura</a:t>
            </a:r>
            <a:r>
              <a:rPr lang="es-ES_tradnl" dirty="0" smtClean="0"/>
              <a:t> </a:t>
            </a:r>
            <a:r>
              <a:rPr lang="es-ES_tradnl" dirty="0"/>
              <a:t>de </a:t>
            </a:r>
            <a:r>
              <a:rPr lang="es-ES_tradnl" dirty="0" err="1"/>
              <a:t>orange</a:t>
            </a:r>
            <a:r>
              <a:rPr lang="es-ES_tradnl" dirty="0"/>
              <a:t> (Torre de Control</a:t>
            </a:r>
            <a:r>
              <a:rPr lang="es-ES_tradnl" dirty="0" smtClean="0"/>
              <a:t>), como en HPE.</a:t>
            </a:r>
          </a:p>
          <a:p>
            <a:pPr>
              <a:lnSpc>
                <a:spcPct val="90000"/>
              </a:lnSpc>
            </a:pPr>
            <a:endParaRPr lang="es-ES_tradnl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_tradnl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_tradnl" dirty="0" smtClean="0"/>
              <a:t>Hay </a:t>
            </a:r>
            <a:r>
              <a:rPr lang="es-ES_tradnl" dirty="0"/>
              <a:t>que entender que el test de calidad de Sonar </a:t>
            </a:r>
            <a:r>
              <a:rPr lang="es-ES_tradnl" dirty="0" smtClean="0"/>
              <a:t>se encuentra dentro </a:t>
            </a:r>
            <a:r>
              <a:rPr lang="es-ES_tradnl" dirty="0"/>
              <a:t>del proceso de Integración Continua </a:t>
            </a:r>
            <a:r>
              <a:rPr lang="es-ES_tradnl" dirty="0" smtClean="0"/>
              <a:t>de Torre de Control, este en un futuro será </a:t>
            </a:r>
            <a:r>
              <a:rPr lang="es-ES_tradnl" dirty="0"/>
              <a:t>un elemento bloqueante en caso de no cumplir con el “</a:t>
            </a:r>
            <a:r>
              <a:rPr lang="es-ES_tradnl" dirty="0" err="1"/>
              <a:t>Quality</a:t>
            </a:r>
            <a:r>
              <a:rPr lang="es-ES_tradnl" dirty="0"/>
              <a:t> </a:t>
            </a:r>
            <a:r>
              <a:rPr lang="es-ES_tradnl" dirty="0" err="1"/>
              <a:t>Gate</a:t>
            </a:r>
            <a:r>
              <a:rPr lang="es-ES_tradnl" dirty="0"/>
              <a:t>” </a:t>
            </a:r>
            <a:r>
              <a:rPr lang="es-ES_tradnl" dirty="0" smtClean="0"/>
              <a:t>definido. </a:t>
            </a:r>
          </a:p>
        </p:txBody>
      </p:sp>
    </p:spTree>
    <p:extLst>
      <p:ext uri="{BB962C8B-B14F-4D97-AF65-F5344CB8AC3E}">
        <p14:creationId xmlns:p14="http://schemas.microsoft.com/office/powerpoint/2010/main" val="1536604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3</a:t>
            </a:r>
            <a:r>
              <a:rPr lang="es-ES" dirty="0" smtClean="0"/>
              <a:t>. ¿Qué es </a:t>
            </a:r>
            <a:r>
              <a:rPr lang="es-ES" dirty="0" err="1" smtClean="0"/>
              <a:t>SonarQube</a:t>
            </a:r>
            <a:r>
              <a:rPr lang="es-E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2" y="-27384"/>
            <a:ext cx="11204292" cy="1287463"/>
          </a:xfrm>
        </p:spPr>
        <p:txBody>
          <a:bodyPr/>
          <a:lstStyle/>
          <a:p>
            <a:r>
              <a:rPr lang="es-ES" sz="2400" dirty="0" smtClean="0"/>
              <a:t>¿Qué es </a:t>
            </a:r>
            <a:r>
              <a:rPr lang="es-ES" sz="2400" dirty="0" err="1" smtClean="0"/>
              <a:t>SonarQube</a:t>
            </a:r>
            <a:r>
              <a:rPr lang="es-ES" sz="2400" dirty="0" smtClean="0"/>
              <a:t>?</a:t>
            </a: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09602" y="1340768"/>
            <a:ext cx="9338964" cy="5235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_tradnl" dirty="0" smtClean="0"/>
              <a:t>Básicamente </a:t>
            </a:r>
            <a:r>
              <a:rPr lang="es-ES_tradnl" dirty="0" err="1" smtClean="0"/>
              <a:t>SonarQube</a:t>
            </a:r>
            <a:r>
              <a:rPr lang="es-ES_tradnl" dirty="0" smtClean="0"/>
              <a:t> es una plataforma para </a:t>
            </a:r>
            <a:r>
              <a:rPr lang="es-ES_tradnl" b="1" dirty="0" smtClean="0"/>
              <a:t>evaluar código fuente</a:t>
            </a:r>
            <a:r>
              <a:rPr lang="es-ES_tradnl" dirty="0" smtClean="0"/>
              <a:t>. Cada vez que realicemos un análisis del código tendremos una </a:t>
            </a:r>
            <a:r>
              <a:rPr lang="es-ES_tradnl" b="1" dirty="0" smtClean="0"/>
              <a:t>clasificación de los tipos de errores</a:t>
            </a:r>
            <a:r>
              <a:rPr lang="es-ES_tradnl" dirty="0" smtClean="0"/>
              <a:t>. </a:t>
            </a:r>
            <a:endParaRPr lang="es-ES_tradnl" dirty="0"/>
          </a:p>
          <a:p>
            <a:pPr>
              <a:lnSpc>
                <a:spcPct val="90000"/>
              </a:lnSpc>
            </a:pPr>
            <a:endParaRPr lang="es-ES_tradnl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_tradnl" dirty="0" smtClean="0"/>
              <a:t>La información reportada por </a:t>
            </a:r>
            <a:r>
              <a:rPr lang="es-ES_tradnl" dirty="0" err="1" smtClean="0"/>
              <a:t>SonarQube</a:t>
            </a:r>
            <a:r>
              <a:rPr lang="es-ES_tradnl" dirty="0" smtClean="0"/>
              <a:t> serán los </a:t>
            </a:r>
            <a:r>
              <a:rPr lang="es-ES_tradnl" b="1" dirty="0" smtClean="0"/>
              <a:t>Bugs, Vulnerabilidades, </a:t>
            </a:r>
            <a:r>
              <a:rPr lang="es-ES_tradnl" b="1" dirty="0" err="1" smtClean="0"/>
              <a:t>Code</a:t>
            </a:r>
            <a:r>
              <a:rPr lang="es-ES_tradnl" b="1" dirty="0" smtClean="0"/>
              <a:t> </a:t>
            </a:r>
            <a:r>
              <a:rPr lang="es-ES_tradnl" b="1" dirty="0" err="1" smtClean="0"/>
              <a:t>smell</a:t>
            </a:r>
            <a:r>
              <a:rPr lang="es-ES_tradnl" dirty="0" smtClean="0"/>
              <a:t> (podríamos entenderlo como malas prácticas detectadas en el código en base a unas reglas predefinidas), </a:t>
            </a:r>
            <a:r>
              <a:rPr lang="es-ES" b="1" dirty="0"/>
              <a:t>Security </a:t>
            </a:r>
            <a:r>
              <a:rPr lang="es-ES" b="1" dirty="0" err="1" smtClean="0"/>
              <a:t>Hotspot</a:t>
            </a:r>
            <a:endParaRPr lang="es-ES_tradnl" b="1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_tradnl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_tradnl" dirty="0" smtClean="0"/>
              <a:t>Los proyectos de código van vinculados a un </a:t>
            </a:r>
            <a:r>
              <a:rPr lang="es-ES_tradnl" b="1" dirty="0" err="1" smtClean="0"/>
              <a:t>Quality</a:t>
            </a:r>
            <a:r>
              <a:rPr lang="es-ES_tradnl" b="1" dirty="0" smtClean="0"/>
              <a:t> </a:t>
            </a:r>
            <a:r>
              <a:rPr lang="es-ES_tradnl" b="1" dirty="0" err="1" smtClean="0"/>
              <a:t>Gate</a:t>
            </a:r>
            <a:r>
              <a:rPr lang="es-ES_tradnl" b="1" dirty="0" smtClean="0"/>
              <a:t> </a:t>
            </a:r>
            <a:r>
              <a:rPr lang="es-ES_tradnl" dirty="0" smtClean="0"/>
              <a:t>que es en donde se determinan las métricas que tiene que pasar nuestro código, para cubrir una calidad requerida.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_tradnl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_tradnl" dirty="0" smtClean="0"/>
              <a:t>Las </a:t>
            </a:r>
            <a:r>
              <a:rPr lang="es-ES_tradnl" b="1" dirty="0" smtClean="0"/>
              <a:t>reglas</a:t>
            </a:r>
            <a:r>
              <a:rPr lang="es-ES_tradnl" dirty="0" smtClean="0"/>
              <a:t> que se aplicarán a un proyecto serán aquellas que se encuentren </a:t>
            </a:r>
            <a:r>
              <a:rPr lang="es-ES_tradnl" b="1" dirty="0" smtClean="0"/>
              <a:t>vinculadas a un </a:t>
            </a:r>
            <a:r>
              <a:rPr lang="es-ES_tradnl" b="1" dirty="0" err="1" smtClean="0"/>
              <a:t>Quality</a:t>
            </a:r>
            <a:r>
              <a:rPr lang="es-ES_tradnl" b="1" dirty="0" smtClean="0"/>
              <a:t> </a:t>
            </a:r>
            <a:r>
              <a:rPr lang="es-ES_tradnl" b="1" dirty="0" err="1" smtClean="0"/>
              <a:t>Profile</a:t>
            </a:r>
            <a:endParaRPr lang="es-ES_tradnl" b="1" dirty="0" smtClean="0"/>
          </a:p>
          <a:p>
            <a:pPr>
              <a:lnSpc>
                <a:spcPct val="90000"/>
              </a:lnSpc>
            </a:pPr>
            <a:endParaRPr lang="es-ES_tradnl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_tradnl" dirty="0" smtClean="0"/>
              <a:t>Existirán </a:t>
            </a:r>
            <a:r>
              <a:rPr lang="es-ES_tradnl" b="1" dirty="0" err="1" smtClean="0"/>
              <a:t>Quality</a:t>
            </a:r>
            <a:r>
              <a:rPr lang="es-ES_tradnl" b="1" dirty="0" smtClean="0"/>
              <a:t> Gates y </a:t>
            </a:r>
            <a:r>
              <a:rPr lang="es-ES_tradnl" b="1" dirty="0" err="1" smtClean="0"/>
              <a:t>Quality</a:t>
            </a:r>
            <a:r>
              <a:rPr lang="es-ES_tradnl" b="1" dirty="0" smtClean="0"/>
              <a:t> </a:t>
            </a:r>
            <a:r>
              <a:rPr lang="es-ES_tradnl" b="1" dirty="0" err="1" smtClean="0"/>
              <a:t>Profiles</a:t>
            </a:r>
            <a:r>
              <a:rPr lang="es-ES_tradnl" b="1" dirty="0" smtClean="0"/>
              <a:t> por defecto</a:t>
            </a:r>
            <a:r>
              <a:rPr lang="es-ES_tradnl" dirty="0" smtClean="0"/>
              <a:t>, que serán los que se apliquen en el caso de que un proyecto no tenga uno asignado.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_tradnl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_tradnl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_tradnl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_tradnl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88739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4</a:t>
            </a:r>
            <a:r>
              <a:rPr lang="es-ES" dirty="0" smtClean="0"/>
              <a:t>. Arquitectura de </a:t>
            </a:r>
            <a:r>
              <a:rPr lang="es-ES" dirty="0" err="1" smtClean="0"/>
              <a:t>SonarQube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6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2" y="-27384"/>
            <a:ext cx="11204292" cy="1287463"/>
          </a:xfrm>
        </p:spPr>
        <p:txBody>
          <a:bodyPr/>
          <a:lstStyle/>
          <a:p>
            <a:r>
              <a:rPr lang="es-ES" sz="2400" dirty="0" smtClean="0"/>
              <a:t>Arquitectura de </a:t>
            </a:r>
            <a:r>
              <a:rPr lang="es-ES" sz="2400" dirty="0" err="1" smtClean="0"/>
              <a:t>SonarQube</a:t>
            </a: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8" y="908721"/>
            <a:ext cx="10769274" cy="289125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2" y="3931538"/>
            <a:ext cx="10959006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90000"/>
              </a:lnSpc>
              <a:buAutoNum type="arabicPeriod"/>
            </a:pPr>
            <a:r>
              <a:rPr lang="es-ES" dirty="0" smtClean="0"/>
              <a:t>Server: Tenemos el servidor de </a:t>
            </a:r>
            <a:r>
              <a:rPr lang="es-ES" dirty="0" err="1" smtClean="0"/>
              <a:t>SonarQube</a:t>
            </a:r>
            <a:r>
              <a:rPr lang="es-ES" dirty="0" smtClean="0"/>
              <a:t> el cual contiene 3 elementos: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es-ES" dirty="0" smtClean="0"/>
              <a:t>Servidor Web: Permite navegar por los </a:t>
            </a:r>
            <a:r>
              <a:rPr lang="es-ES" dirty="0" err="1" smtClean="0"/>
              <a:t>quality</a:t>
            </a:r>
            <a:r>
              <a:rPr lang="es-ES" dirty="0" smtClean="0"/>
              <a:t> </a:t>
            </a:r>
            <a:r>
              <a:rPr lang="es-ES" dirty="0" err="1" smtClean="0"/>
              <a:t>snapshots</a:t>
            </a:r>
            <a:r>
              <a:rPr lang="es-ES" dirty="0" smtClean="0"/>
              <a:t> así como configurar la instancia.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es-ES" dirty="0" smtClean="0"/>
              <a:t>Servidor de búsquedas: devuelve las búsquedas de la UI.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es-ES" dirty="0" smtClean="0"/>
              <a:t>Servidor de motor de cómputo. Procesa los informes de análisis y los guarda en la base de datos.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s-ES" dirty="0" smtClean="0"/>
              <a:t>Base de Datos de </a:t>
            </a:r>
            <a:r>
              <a:rPr lang="es-ES" dirty="0" err="1" smtClean="0"/>
              <a:t>SonarQube</a:t>
            </a:r>
            <a:r>
              <a:rPr lang="es-ES" dirty="0"/>
              <a:t> </a:t>
            </a:r>
            <a:r>
              <a:rPr lang="es-ES" dirty="0" smtClean="0"/>
              <a:t>que guarda: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es-ES" dirty="0" smtClean="0"/>
              <a:t>Configuraciones de la instancia de Sonar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r>
              <a:rPr lang="es-ES" dirty="0" smtClean="0"/>
              <a:t>Los </a:t>
            </a:r>
            <a:r>
              <a:rPr lang="es-ES" dirty="0" err="1" smtClean="0"/>
              <a:t>quality</a:t>
            </a:r>
            <a:r>
              <a:rPr lang="es-ES" dirty="0" smtClean="0"/>
              <a:t> </a:t>
            </a:r>
            <a:r>
              <a:rPr lang="es-ES" dirty="0" err="1" smtClean="0"/>
              <a:t>snapshots</a:t>
            </a:r>
            <a:endParaRPr lang="es-ES" dirty="0"/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s-ES" dirty="0" err="1" smtClean="0"/>
              <a:t>Plugins</a:t>
            </a:r>
            <a:r>
              <a:rPr lang="es-ES" dirty="0" smtClean="0"/>
              <a:t> de Sonar para los distintos lenguajes</a:t>
            </a:r>
          </a:p>
          <a:p>
            <a:pPr marL="342900" indent="-342900">
              <a:lnSpc>
                <a:spcPct val="90000"/>
              </a:lnSpc>
              <a:buFont typeface="+mj-lt"/>
              <a:buAutoNum type="arabicPeriod"/>
            </a:pPr>
            <a:r>
              <a:rPr lang="es-ES" dirty="0" smtClean="0"/>
              <a:t>Los scanner que enlazarán con el servidor de </a:t>
            </a:r>
            <a:r>
              <a:rPr lang="es-ES" dirty="0" err="1" smtClean="0"/>
              <a:t>sonarqube</a:t>
            </a:r>
            <a:r>
              <a:rPr lang="es-ES" dirty="0" smtClean="0"/>
              <a:t> (ej. El </a:t>
            </a:r>
            <a:r>
              <a:rPr lang="es-ES" dirty="0" err="1" smtClean="0"/>
              <a:t>plugin</a:t>
            </a:r>
            <a:r>
              <a:rPr lang="es-ES" dirty="0" smtClean="0"/>
              <a:t> de sonar para </a:t>
            </a:r>
            <a:r>
              <a:rPr lang="es-ES" dirty="0" err="1" smtClean="0"/>
              <a:t>maven</a:t>
            </a:r>
            <a:r>
              <a:rPr lang="es-ES" dirty="0" smtClean="0"/>
              <a:t>)</a:t>
            </a:r>
          </a:p>
          <a:p>
            <a:pPr marL="800100" lvl="1" indent="-342900">
              <a:lnSpc>
                <a:spcPct val="90000"/>
              </a:lnSpc>
              <a:buFont typeface="+mj-lt"/>
              <a:buAutoNum type="alphaLcParenR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07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5</a:t>
            </a:r>
            <a:r>
              <a:rPr lang="es-ES" dirty="0" smtClean="0"/>
              <a:t>. </a:t>
            </a:r>
            <a:r>
              <a:rPr lang="es-ES" dirty="0" err="1" smtClean="0"/>
              <a:t>KPIs</a:t>
            </a:r>
            <a:r>
              <a:rPr lang="es-ES" dirty="0" smtClean="0"/>
              <a:t>  (ODIN)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70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KPIs</a:t>
            </a:r>
            <a:r>
              <a:rPr lang="es-ES" sz="2400" b="1" dirty="0" smtClean="0"/>
              <a:t> ODIN: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Toda esta información está recogida en el Anexo 24 de ODIN.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340768"/>
            <a:ext cx="10114662" cy="4624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241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KPIs</a:t>
            </a:r>
            <a:r>
              <a:rPr lang="es-ES" sz="2400" b="1" dirty="0" smtClean="0"/>
              <a:t>: (quedan definidos dentro del </a:t>
            </a:r>
            <a:r>
              <a:rPr lang="es-ES" sz="2400" b="1" dirty="0" err="1" smtClean="0"/>
              <a:t>Quality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Gate</a:t>
            </a:r>
            <a:r>
              <a:rPr lang="es-ES" sz="2400" b="1" dirty="0" smtClean="0"/>
              <a:t>)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IMPORTANTE: el código deberá pasar las métricas definidas en el </a:t>
            </a:r>
            <a:r>
              <a:rPr lang="es-ES" dirty="0" err="1" smtClean="0"/>
              <a:t>Quality</a:t>
            </a:r>
            <a:r>
              <a:rPr lang="es-ES" dirty="0" smtClean="0"/>
              <a:t> </a:t>
            </a:r>
            <a:r>
              <a:rPr lang="es-ES" dirty="0" err="1" smtClean="0"/>
              <a:t>Gate</a:t>
            </a:r>
            <a:r>
              <a:rPr lang="es-ES" dirty="0" smtClean="0"/>
              <a:t>. Como podemos ver en la imagen, Orange crea un </a:t>
            </a:r>
            <a:r>
              <a:rPr lang="es-ES" dirty="0" err="1" smtClean="0"/>
              <a:t>Quality</a:t>
            </a:r>
            <a:r>
              <a:rPr lang="es-ES" dirty="0" smtClean="0"/>
              <a:t> </a:t>
            </a:r>
            <a:r>
              <a:rPr lang="es-ES" dirty="0" err="1" smtClean="0"/>
              <a:t>Gate</a:t>
            </a:r>
            <a:r>
              <a:rPr lang="es-ES" dirty="0" smtClean="0"/>
              <a:t> por sistema. Estos indicadores/métricas se han definido dentro del pliego de ODIN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797" y="1628800"/>
            <a:ext cx="8712968" cy="44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8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95400" y="548680"/>
            <a:ext cx="2574545" cy="997542"/>
          </a:xfrm>
        </p:spPr>
        <p:txBody>
          <a:bodyPr/>
          <a:lstStyle/>
          <a:p>
            <a:r>
              <a:rPr lang="es-ES" sz="2400" b="1" dirty="0"/>
              <a:t>HITOS / FASES:</a:t>
            </a:r>
            <a:br>
              <a:rPr lang="es-ES" sz="2400" b="1" dirty="0"/>
            </a:b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07368" y="1412776"/>
            <a:ext cx="10513168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 smtClean="0"/>
              <a:t>-FASE I (Q1): Inclusión del mecanismo de escaneo de </a:t>
            </a:r>
            <a:r>
              <a:rPr lang="es-ES" dirty="0" err="1" smtClean="0"/>
              <a:t>SonarQube</a:t>
            </a:r>
            <a:r>
              <a:rPr lang="es-ES" dirty="0" smtClean="0"/>
              <a:t>. Se creará una línea base, los evolutivos tendrán que pasar los requisitos definidos en el </a:t>
            </a:r>
            <a:r>
              <a:rPr lang="es-ES" dirty="0" err="1" smtClean="0"/>
              <a:t>Quality</a:t>
            </a:r>
            <a:r>
              <a:rPr lang="es-ES" dirty="0" smtClean="0"/>
              <a:t> </a:t>
            </a:r>
            <a:r>
              <a:rPr lang="es-ES" dirty="0" err="1" smtClean="0"/>
              <a:t>Gate</a:t>
            </a:r>
            <a:r>
              <a:rPr lang="es-ES" dirty="0" smtClean="0"/>
              <a:t>, se notificará pero no habrá bloqueo.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 smtClean="0"/>
              <a:t>-FASE II (Q2): Fase en la que ya se aplicará bloqueo de </a:t>
            </a:r>
            <a:r>
              <a:rPr lang="es-ES" dirty="0" err="1" smtClean="0"/>
              <a:t>SonarQube</a:t>
            </a:r>
            <a:r>
              <a:rPr lang="es-ES" dirty="0" smtClean="0"/>
              <a:t> en caso de NO cumplir el QG.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 smtClean="0"/>
              <a:t>-FASE III (Q3): Fase en la que se aplicarán los acuerdos para cumplir lo pactado en el marco de ODIN para mejorar el código</a:t>
            </a:r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6046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Índice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519236"/>
            <a:ext cx="6986778" cy="6986778"/>
          </a:xfrm>
          <a:prstGeom prst="rect">
            <a:avLst/>
          </a:prstGeom>
        </p:spPr>
      </p:pic>
      <p:sp>
        <p:nvSpPr>
          <p:cNvPr id="14" name="Content Placeholder 6"/>
          <p:cNvSpPr>
            <a:spLocks noGrp="1"/>
          </p:cNvSpPr>
          <p:nvPr>
            <p:ph idx="1"/>
          </p:nvPr>
        </p:nvSpPr>
        <p:spPr>
          <a:xfrm>
            <a:off x="612616" y="1268761"/>
            <a:ext cx="10667960" cy="4608511"/>
          </a:xfrm>
        </p:spPr>
        <p:txBody>
          <a:bodyPr numCol="1">
            <a:normAutofit fontScale="70000" lnSpcReduction="20000"/>
          </a:bodyPr>
          <a:lstStyle/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ES" sz="2200" b="1" dirty="0" smtClean="0"/>
              <a:t>Accesos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ES" sz="2200" b="1" dirty="0" smtClean="0"/>
              <a:t>Introducción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ES" sz="2200" b="1" dirty="0" smtClean="0"/>
              <a:t>¿Qué es </a:t>
            </a:r>
            <a:r>
              <a:rPr lang="es-ES" sz="2200" b="1" dirty="0" err="1" smtClean="0"/>
              <a:t>SonarQube</a:t>
            </a:r>
            <a:r>
              <a:rPr lang="es-ES" sz="2200" b="1" dirty="0" smtClean="0"/>
              <a:t>?</a:t>
            </a:r>
            <a:endParaRPr lang="es-ES" sz="2200" b="1" dirty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ES" sz="2200" b="1" dirty="0" smtClean="0"/>
              <a:t>Arquitectura de </a:t>
            </a:r>
            <a:r>
              <a:rPr lang="es-ES" sz="2200" b="1" dirty="0" err="1" smtClean="0"/>
              <a:t>SonarQube</a:t>
            </a:r>
            <a:endParaRPr lang="es-ES" sz="2200" b="1" dirty="0" smtClean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ES" sz="2200" b="1" dirty="0" err="1" smtClean="0"/>
              <a:t>KPIs</a:t>
            </a:r>
            <a:r>
              <a:rPr lang="es-ES" sz="2200" b="1" dirty="0" smtClean="0"/>
              <a:t>  (ODIN)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ES" sz="2200" b="1" dirty="0" smtClean="0"/>
              <a:t>QG: </a:t>
            </a:r>
            <a:r>
              <a:rPr lang="es-ES" sz="2200" b="1" dirty="0" err="1" smtClean="0"/>
              <a:t>Quality</a:t>
            </a:r>
            <a:r>
              <a:rPr lang="es-ES" sz="2200" b="1" dirty="0" smtClean="0"/>
              <a:t> </a:t>
            </a:r>
            <a:r>
              <a:rPr lang="es-ES" sz="2200" b="1" dirty="0" err="1" smtClean="0"/>
              <a:t>Gate</a:t>
            </a:r>
            <a:endParaRPr lang="es-ES" sz="2200" b="1" dirty="0" smtClean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ES" sz="2200" b="1" dirty="0" smtClean="0"/>
              <a:t>QP: </a:t>
            </a:r>
            <a:r>
              <a:rPr lang="es-ES" sz="2200" b="1" dirty="0" err="1" smtClean="0"/>
              <a:t>Quality</a:t>
            </a:r>
            <a:r>
              <a:rPr lang="es-ES" sz="2200" b="1" dirty="0" smtClean="0"/>
              <a:t> </a:t>
            </a:r>
            <a:r>
              <a:rPr lang="es-ES" sz="2200" b="1" dirty="0" err="1" smtClean="0"/>
              <a:t>Profile</a:t>
            </a:r>
            <a:endParaRPr lang="es-ES" sz="2200" b="1" dirty="0" smtClean="0"/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ES" sz="2200" b="1" dirty="0" smtClean="0"/>
              <a:t>Rules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/>
            </a:pPr>
            <a:r>
              <a:rPr lang="es-ES" sz="2200" b="1" dirty="0" smtClean="0"/>
              <a:t>¿Cómo nos conectamos al GUI?</a:t>
            </a:r>
          </a:p>
          <a:p>
            <a:pPr marL="228600" lvl="1" indent="0">
              <a:spcAft>
                <a:spcPts val="600"/>
              </a:spcAft>
              <a:buNone/>
            </a:pPr>
            <a:r>
              <a:rPr lang="es-ES" sz="2000" b="1" dirty="0" smtClean="0"/>
              <a:t>9.1 En Torre de Control</a:t>
            </a:r>
          </a:p>
          <a:p>
            <a:pPr marL="228600" lvl="1" indent="0">
              <a:spcAft>
                <a:spcPts val="600"/>
              </a:spcAft>
              <a:buNone/>
            </a:pPr>
            <a:r>
              <a:rPr lang="es-ES" sz="2000" b="1" dirty="0" smtClean="0"/>
              <a:t>9.2 En </a:t>
            </a:r>
            <a:r>
              <a:rPr lang="es-ES" sz="2000" b="1" dirty="0" err="1" smtClean="0"/>
              <a:t>SonarQube</a:t>
            </a:r>
            <a:r>
              <a:rPr lang="es-ES" sz="2000" b="1" dirty="0" smtClean="0"/>
              <a:t> de HPE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s-ES" sz="2200" b="1" dirty="0" smtClean="0"/>
              <a:t>10. ¿Cómo ejecutamos el test de nuestro código?</a:t>
            </a:r>
            <a:endParaRPr lang="es-ES" sz="2000" b="1" dirty="0" smtClean="0"/>
          </a:p>
          <a:p>
            <a:pPr marL="228600" lvl="1" indent="0">
              <a:spcAft>
                <a:spcPts val="600"/>
              </a:spcAft>
              <a:buNone/>
            </a:pPr>
            <a:endParaRPr lang="es-E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17331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6. QG: </a:t>
            </a:r>
            <a:r>
              <a:rPr lang="es-ES" dirty="0" err="1" smtClean="0"/>
              <a:t>Quality</a:t>
            </a:r>
            <a:r>
              <a:rPr lang="es-ES" dirty="0" smtClean="0"/>
              <a:t> </a:t>
            </a:r>
            <a:r>
              <a:rPr lang="es-ES" dirty="0" err="1" smtClean="0"/>
              <a:t>Gate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5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smtClean="0"/>
              <a:t>QG: </a:t>
            </a:r>
            <a:r>
              <a:rPr lang="es-ES" sz="2400" b="1" dirty="0" err="1" smtClean="0"/>
              <a:t>Quality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Gate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El QG dentro de </a:t>
            </a:r>
            <a:r>
              <a:rPr lang="es-ES" dirty="0" err="1" smtClean="0"/>
              <a:t>SonarQube</a:t>
            </a:r>
            <a:r>
              <a:rPr lang="es-ES" dirty="0" smtClean="0"/>
              <a:t> es el que nos indica la calidad que tendrá que tener nuestro código para que sea aceptado. </a:t>
            </a:r>
            <a:r>
              <a:rPr lang="es-ES" dirty="0" err="1" smtClean="0"/>
              <a:t>SonarQube</a:t>
            </a:r>
            <a:r>
              <a:rPr lang="es-ES" dirty="0" smtClean="0"/>
              <a:t> será un elemento que permitirá o denegará la generación de los Artefactos de código si el QG termina con estado “</a:t>
            </a:r>
            <a:r>
              <a:rPr lang="es-ES" dirty="0" err="1" smtClean="0"/>
              <a:t>Passed</a:t>
            </a:r>
            <a:r>
              <a:rPr lang="es-ES" dirty="0" smtClean="0"/>
              <a:t>”                 o “</a:t>
            </a:r>
            <a:r>
              <a:rPr lang="es-ES" dirty="0" err="1" smtClean="0"/>
              <a:t>Failed</a:t>
            </a:r>
            <a:r>
              <a:rPr lang="es-ES" dirty="0" smtClean="0"/>
              <a:t>”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4482" y="1366088"/>
            <a:ext cx="952500" cy="3714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8128" y="1424089"/>
            <a:ext cx="828675" cy="285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497" y="1913469"/>
            <a:ext cx="8976320" cy="428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97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smtClean="0"/>
              <a:t>QG: </a:t>
            </a:r>
            <a:r>
              <a:rPr lang="es-ES" sz="2400" b="1" dirty="0" err="1" smtClean="0"/>
              <a:t>Quality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Gate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Ejemplo en Torre de Control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962" y="1870646"/>
            <a:ext cx="8308040" cy="447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27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Quality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Gate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Un ejemplo de ejecución de un proyecto en </a:t>
            </a:r>
            <a:r>
              <a:rPr lang="es-ES" dirty="0" err="1" smtClean="0"/>
              <a:t>sonarqube</a:t>
            </a:r>
            <a:r>
              <a:rPr lang="es-ES" dirty="0" smtClean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9721" y="1700808"/>
            <a:ext cx="8234521" cy="443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55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/>
              <a:t>7</a:t>
            </a:r>
            <a:r>
              <a:rPr lang="es-ES" dirty="0" smtClean="0"/>
              <a:t>. QP: </a:t>
            </a:r>
            <a:r>
              <a:rPr lang="es-ES" dirty="0" err="1" smtClean="0"/>
              <a:t>Quality</a:t>
            </a:r>
            <a:r>
              <a:rPr lang="es-ES" dirty="0"/>
              <a:t> </a:t>
            </a:r>
            <a:r>
              <a:rPr lang="es-ES" dirty="0" err="1" smtClean="0"/>
              <a:t>Profile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378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smtClean="0"/>
              <a:t>QP: </a:t>
            </a:r>
            <a:r>
              <a:rPr lang="es-ES" sz="2400" b="1" dirty="0" err="1" smtClean="0"/>
              <a:t>Quality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Profile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El </a:t>
            </a:r>
            <a:r>
              <a:rPr lang="es-ES" dirty="0" err="1" smtClean="0"/>
              <a:t>Quality</a:t>
            </a:r>
            <a:r>
              <a:rPr lang="es-ES" dirty="0" smtClean="0"/>
              <a:t> </a:t>
            </a:r>
            <a:r>
              <a:rPr lang="es-ES" dirty="0" err="1" smtClean="0"/>
              <a:t>Profile</a:t>
            </a:r>
            <a:r>
              <a:rPr lang="es-ES" dirty="0" smtClean="0"/>
              <a:t>, es el conjunto de reglas que se aplicarán durante un análisis. Cada Lenguaje de programación tienen un </a:t>
            </a:r>
            <a:r>
              <a:rPr lang="es-ES" dirty="0" err="1" smtClean="0"/>
              <a:t>profile</a:t>
            </a:r>
            <a:r>
              <a:rPr lang="es-ES" dirty="0" smtClean="0"/>
              <a:t> determinado.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1700808"/>
            <a:ext cx="8904312" cy="417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9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8. Rules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9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smtClean="0"/>
              <a:t>Rules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44873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Las reglas son las que definirán lo que analizará </a:t>
            </a:r>
            <a:r>
              <a:rPr lang="es-ES" dirty="0" err="1" smtClean="0"/>
              <a:t>sonarqube</a:t>
            </a:r>
            <a:r>
              <a:rPr lang="es-ES" dirty="0" smtClean="0"/>
              <a:t> dentro de cada proyecto.</a:t>
            </a:r>
          </a:p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dirty="0" smtClean="0"/>
              <a:t>Cada regla tiene una categorización del tipo: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 lvl="4">
              <a:lnSpc>
                <a:spcPct val="90000"/>
              </a:lnSpc>
            </a:pPr>
            <a:r>
              <a:rPr lang="es-ES" dirty="0" smtClean="0"/>
              <a:t>	Bugs </a:t>
            </a:r>
          </a:p>
          <a:p>
            <a:pPr lvl="4">
              <a:lnSpc>
                <a:spcPct val="90000"/>
              </a:lnSpc>
            </a:pPr>
            <a:r>
              <a:rPr lang="es-ES" dirty="0"/>
              <a:t>	</a:t>
            </a:r>
            <a:r>
              <a:rPr lang="es-ES" dirty="0" err="1" smtClean="0"/>
              <a:t>Vulnerability</a:t>
            </a:r>
            <a:endParaRPr lang="es-ES" dirty="0"/>
          </a:p>
          <a:p>
            <a:pPr lvl="4">
              <a:lnSpc>
                <a:spcPct val="90000"/>
              </a:lnSpc>
            </a:pPr>
            <a:r>
              <a:rPr lang="es-ES" dirty="0" smtClean="0"/>
              <a:t>	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Smells</a:t>
            </a:r>
            <a:endParaRPr lang="es-ES" dirty="0"/>
          </a:p>
          <a:p>
            <a:pPr lvl="4">
              <a:lnSpc>
                <a:spcPct val="90000"/>
              </a:lnSpc>
            </a:pPr>
            <a:r>
              <a:rPr lang="es-ES" dirty="0" smtClean="0"/>
              <a:t>	Security </a:t>
            </a:r>
            <a:r>
              <a:rPr lang="es-ES" dirty="0" err="1" smtClean="0"/>
              <a:t>Hotspot</a:t>
            </a:r>
            <a:endParaRPr lang="es-ES" dirty="0" smtClean="0"/>
          </a:p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 smtClean="0"/>
              <a:t>A su vez cada uno de estos 3 tipos serán categorizados en:</a:t>
            </a:r>
          </a:p>
          <a:p>
            <a:pPr>
              <a:lnSpc>
                <a:spcPct val="90000"/>
              </a:lnSpc>
            </a:pPr>
            <a:endParaRPr lang="es-ES" dirty="0" smtClean="0"/>
          </a:p>
          <a:p>
            <a:pPr lvl="4">
              <a:lnSpc>
                <a:spcPct val="90000"/>
              </a:lnSpc>
            </a:pPr>
            <a:r>
              <a:rPr lang="es-ES" dirty="0"/>
              <a:t>	</a:t>
            </a:r>
            <a:r>
              <a:rPr lang="es-ES" dirty="0" err="1" smtClean="0"/>
              <a:t>Blocker</a:t>
            </a:r>
            <a:endParaRPr lang="es-ES" dirty="0" smtClean="0"/>
          </a:p>
          <a:p>
            <a:pPr lvl="4">
              <a:lnSpc>
                <a:spcPct val="90000"/>
              </a:lnSpc>
            </a:pPr>
            <a:r>
              <a:rPr lang="es-ES" dirty="0"/>
              <a:t>	</a:t>
            </a:r>
            <a:r>
              <a:rPr lang="es-ES" dirty="0" err="1" smtClean="0"/>
              <a:t>Critical</a:t>
            </a:r>
            <a:endParaRPr lang="es-ES" dirty="0" smtClean="0"/>
          </a:p>
          <a:p>
            <a:pPr lvl="4">
              <a:lnSpc>
                <a:spcPct val="90000"/>
              </a:lnSpc>
            </a:pPr>
            <a:r>
              <a:rPr lang="es-ES" dirty="0"/>
              <a:t>	</a:t>
            </a:r>
            <a:r>
              <a:rPr lang="es-ES" dirty="0" err="1" smtClean="0"/>
              <a:t>Major</a:t>
            </a:r>
            <a:endParaRPr lang="es-ES" dirty="0" smtClean="0"/>
          </a:p>
          <a:p>
            <a:pPr lvl="4">
              <a:lnSpc>
                <a:spcPct val="90000"/>
              </a:lnSpc>
            </a:pPr>
            <a:r>
              <a:rPr lang="es-ES" dirty="0"/>
              <a:t>	</a:t>
            </a:r>
            <a:r>
              <a:rPr lang="es-ES" dirty="0" err="1" smtClean="0"/>
              <a:t>Minor</a:t>
            </a:r>
            <a:endParaRPr lang="es-ES" dirty="0" smtClean="0"/>
          </a:p>
          <a:p>
            <a:pPr lvl="4">
              <a:lnSpc>
                <a:spcPct val="90000"/>
              </a:lnSpc>
            </a:pPr>
            <a:r>
              <a:rPr lang="es-ES" dirty="0"/>
              <a:t>	</a:t>
            </a:r>
            <a:r>
              <a:rPr lang="es-ES" dirty="0" err="1" smtClean="0"/>
              <a:t>Info</a:t>
            </a:r>
            <a:endParaRPr lang="es-E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43055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256699"/>
            <a:ext cx="1782457" cy="643732"/>
          </a:xfrm>
        </p:spPr>
        <p:txBody>
          <a:bodyPr/>
          <a:lstStyle/>
          <a:p>
            <a:r>
              <a:rPr lang="es-ES" sz="2400" b="1" dirty="0" smtClean="0"/>
              <a:t/>
            </a:r>
            <a:br>
              <a:rPr lang="es-ES" sz="2400" b="1" dirty="0" smtClean="0"/>
            </a:br>
            <a:r>
              <a:rPr lang="es-ES" sz="2400" b="1" dirty="0" smtClean="0"/>
              <a:t/>
            </a:r>
            <a:br>
              <a:rPr lang="es-ES" sz="2400" b="1" dirty="0" smtClean="0"/>
            </a:br>
            <a:r>
              <a:rPr lang="es-ES" sz="2400" b="1" dirty="0" smtClean="0"/>
              <a:t>Rules: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1002953"/>
            <a:ext cx="9977090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Indicar que torre de control utiliza las reglas que vienen por defecto en la instancia de </a:t>
            </a:r>
            <a:r>
              <a:rPr lang="es-ES" dirty="0" err="1"/>
              <a:t>SonarQube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628800"/>
            <a:ext cx="8657619" cy="413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929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256699"/>
            <a:ext cx="1782457" cy="643732"/>
          </a:xfrm>
        </p:spPr>
        <p:txBody>
          <a:bodyPr/>
          <a:lstStyle/>
          <a:p>
            <a:r>
              <a:rPr lang="es-ES" sz="2400" b="1" dirty="0" smtClean="0"/>
              <a:t/>
            </a:r>
            <a:br>
              <a:rPr lang="es-ES" sz="2400" b="1" dirty="0" smtClean="0"/>
            </a:br>
            <a:r>
              <a:rPr lang="es-ES" sz="2400" b="1" dirty="0" smtClean="0"/>
              <a:t/>
            </a:r>
            <a:br>
              <a:rPr lang="es-ES" sz="2400" b="1" dirty="0" smtClean="0"/>
            </a:br>
            <a:r>
              <a:rPr lang="es-ES" sz="2400" b="1" dirty="0" smtClean="0"/>
              <a:t>Rules: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1002953"/>
            <a:ext cx="7566174" cy="2492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Podemos realizar un filtro para conocer las reglas que se aplican en el QG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621" y="1628800"/>
            <a:ext cx="8964764" cy="427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394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Índice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519236"/>
            <a:ext cx="6986778" cy="6986778"/>
          </a:xfrm>
          <a:prstGeom prst="rect">
            <a:avLst/>
          </a:prstGeom>
        </p:spPr>
      </p:pic>
      <p:sp>
        <p:nvSpPr>
          <p:cNvPr id="14" name="Content Placeholder 6"/>
          <p:cNvSpPr>
            <a:spLocks noGrp="1"/>
          </p:cNvSpPr>
          <p:nvPr>
            <p:ph idx="1"/>
          </p:nvPr>
        </p:nvSpPr>
        <p:spPr>
          <a:xfrm>
            <a:off x="612616" y="1268761"/>
            <a:ext cx="10667960" cy="4608511"/>
          </a:xfrm>
        </p:spPr>
        <p:txBody>
          <a:bodyPr numCol="1">
            <a:norm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s-ES" sz="1600" b="1" dirty="0" smtClean="0"/>
              <a:t>11. ¿Cómo interpretamos el informe generado?</a:t>
            </a:r>
          </a:p>
          <a:p>
            <a:pPr marL="228600" lvl="1" indent="0">
              <a:spcAft>
                <a:spcPts val="600"/>
              </a:spcAft>
              <a:buNone/>
            </a:pPr>
            <a:r>
              <a:rPr lang="es-ES" b="1" dirty="0" smtClean="0"/>
              <a:t>11.1 </a:t>
            </a:r>
            <a:r>
              <a:rPr lang="es-ES" b="1" dirty="0" err="1" smtClean="0"/>
              <a:t>Blocker</a:t>
            </a:r>
            <a:r>
              <a:rPr lang="es-ES" b="1" dirty="0" smtClean="0"/>
              <a:t> </a:t>
            </a:r>
            <a:r>
              <a:rPr lang="es-ES" b="1" dirty="0" err="1" smtClean="0"/>
              <a:t>Issues</a:t>
            </a:r>
            <a:endParaRPr lang="es-ES" b="1" dirty="0" smtClean="0"/>
          </a:p>
          <a:p>
            <a:pPr marL="228600" lvl="1" indent="0">
              <a:spcAft>
                <a:spcPts val="600"/>
              </a:spcAft>
              <a:buNone/>
            </a:pPr>
            <a:r>
              <a:rPr lang="es-ES" b="1" dirty="0" smtClean="0"/>
              <a:t>11.2 </a:t>
            </a:r>
            <a:r>
              <a:rPr lang="es-ES" b="1" dirty="0" err="1" smtClean="0"/>
              <a:t>Cognitive</a:t>
            </a:r>
            <a:r>
              <a:rPr lang="es-ES" b="1" dirty="0" smtClean="0"/>
              <a:t> </a:t>
            </a:r>
            <a:r>
              <a:rPr lang="es-ES" b="1" dirty="0" err="1" smtClean="0"/>
              <a:t>Complexity</a:t>
            </a:r>
            <a:endParaRPr lang="es-ES" b="1" dirty="0" smtClean="0"/>
          </a:p>
          <a:p>
            <a:pPr marL="228600" lvl="1" indent="0">
              <a:spcAft>
                <a:spcPts val="600"/>
              </a:spcAft>
              <a:buNone/>
            </a:pPr>
            <a:r>
              <a:rPr lang="es-ES" b="1" dirty="0" smtClean="0"/>
              <a:t>11.3 </a:t>
            </a:r>
            <a:r>
              <a:rPr lang="es-ES" b="1" dirty="0" err="1" smtClean="0"/>
              <a:t>Coverage</a:t>
            </a:r>
            <a:endParaRPr lang="es-ES" b="1" dirty="0" smtClean="0"/>
          </a:p>
          <a:p>
            <a:pPr marL="228600" lvl="1" indent="0">
              <a:spcAft>
                <a:spcPts val="600"/>
              </a:spcAft>
              <a:buNone/>
            </a:pPr>
            <a:r>
              <a:rPr lang="es-ES" b="1" dirty="0" smtClean="0"/>
              <a:t>11.4 </a:t>
            </a:r>
            <a:r>
              <a:rPr lang="es-ES" b="1" dirty="0" err="1" smtClean="0"/>
              <a:t>Critical</a:t>
            </a:r>
            <a:r>
              <a:rPr lang="es-ES" b="1" dirty="0" smtClean="0"/>
              <a:t> </a:t>
            </a:r>
            <a:r>
              <a:rPr lang="es-ES" b="1" dirty="0" err="1" smtClean="0"/>
              <a:t>Issues</a:t>
            </a:r>
            <a:endParaRPr lang="es-ES" b="1" dirty="0" smtClean="0"/>
          </a:p>
          <a:p>
            <a:pPr marL="228600" lvl="1" indent="0">
              <a:spcAft>
                <a:spcPts val="600"/>
              </a:spcAft>
              <a:buNone/>
            </a:pPr>
            <a:r>
              <a:rPr lang="es-ES" b="1" dirty="0" smtClean="0"/>
              <a:t>11.5 </a:t>
            </a:r>
            <a:r>
              <a:rPr lang="es-ES" b="1" dirty="0" err="1" smtClean="0"/>
              <a:t>Duplicated</a:t>
            </a:r>
            <a:r>
              <a:rPr lang="es-ES" b="1" dirty="0" smtClean="0"/>
              <a:t> </a:t>
            </a:r>
            <a:r>
              <a:rPr lang="es-ES" b="1" dirty="0" err="1" smtClean="0"/>
              <a:t>Lines</a:t>
            </a:r>
            <a:endParaRPr lang="es-ES" b="1" dirty="0" smtClean="0"/>
          </a:p>
          <a:p>
            <a:pPr marL="228600" lvl="1" indent="0">
              <a:spcAft>
                <a:spcPts val="600"/>
              </a:spcAft>
              <a:buNone/>
            </a:pPr>
            <a:r>
              <a:rPr lang="es-ES" b="1" dirty="0" smtClean="0"/>
              <a:t>11.6 </a:t>
            </a:r>
            <a:r>
              <a:rPr lang="es-ES" b="1" dirty="0" err="1" smtClean="0"/>
              <a:t>Technical</a:t>
            </a:r>
            <a:r>
              <a:rPr lang="es-ES" b="1" dirty="0" smtClean="0"/>
              <a:t> </a:t>
            </a:r>
            <a:r>
              <a:rPr lang="es-ES" b="1" dirty="0" err="1" smtClean="0"/>
              <a:t>Debt</a:t>
            </a:r>
            <a:r>
              <a:rPr lang="es-ES" b="1" dirty="0" smtClean="0"/>
              <a:t> Ratio (Deuda Técnica)</a:t>
            </a:r>
          </a:p>
          <a:p>
            <a:pPr marL="228600" lvl="1" indent="0">
              <a:spcAft>
                <a:spcPts val="600"/>
              </a:spcAft>
              <a:buNone/>
            </a:pPr>
            <a:r>
              <a:rPr lang="es-ES" b="1" dirty="0" smtClean="0"/>
              <a:t>11.7 </a:t>
            </a:r>
            <a:r>
              <a:rPr lang="es-ES" b="1" dirty="0" err="1" smtClean="0"/>
              <a:t>Unit</a:t>
            </a:r>
            <a:r>
              <a:rPr lang="es-ES" b="1" dirty="0" smtClean="0"/>
              <a:t> </a:t>
            </a:r>
            <a:r>
              <a:rPr lang="es-ES" b="1" dirty="0" err="1" smtClean="0"/>
              <a:t>Tests</a:t>
            </a:r>
            <a:endParaRPr lang="es-ES" b="1" dirty="0" smtClean="0"/>
          </a:p>
          <a:p>
            <a:pPr marL="228600" lvl="1" indent="0">
              <a:spcAft>
                <a:spcPts val="600"/>
              </a:spcAft>
              <a:buNone/>
            </a:pPr>
            <a:r>
              <a:rPr lang="es-ES" b="1" dirty="0" smtClean="0"/>
              <a:t>11.8 </a:t>
            </a:r>
            <a:r>
              <a:rPr lang="es-ES" b="1" dirty="0" err="1" smtClean="0"/>
              <a:t>Vulnerabilities</a:t>
            </a:r>
            <a:endParaRPr lang="es-ES" b="1" dirty="0" smtClean="0"/>
          </a:p>
          <a:p>
            <a:pPr marL="0" indent="0">
              <a:spcAft>
                <a:spcPts val="600"/>
              </a:spcAft>
              <a:buNone/>
            </a:pPr>
            <a:endParaRPr lang="es-ES" sz="2200" b="1" dirty="0" smtClean="0"/>
          </a:p>
        </p:txBody>
      </p:sp>
    </p:spTree>
    <p:extLst>
      <p:ext uri="{BB962C8B-B14F-4D97-AF65-F5344CB8AC3E}">
        <p14:creationId xmlns:p14="http://schemas.microsoft.com/office/powerpoint/2010/main" val="4158197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9. ¿Cómo </a:t>
            </a:r>
            <a:r>
              <a:rPr lang="es-ES" dirty="0"/>
              <a:t>nos conectamos al GUI?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18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9.1 En Torre de Control 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65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nos conectamos al GUI?</a:t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38357" y="980728"/>
            <a:ext cx="10715292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smtClean="0"/>
              <a:t>El siguiente enlace nos da acceso a la instanacia sonarqube de Torre de Control.</a:t>
            </a:r>
            <a:endParaRPr lang="es-ES" dirty="0" smtClean="0"/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n-US" dirty="0">
                <a:hlinkClick r:id="rId2"/>
              </a:rPr>
              <a:t>https://torredecontrol.si.orange.es/sonar/projects?sort=-</a:t>
            </a:r>
            <a:r>
              <a:rPr lang="en-US" dirty="0" smtClean="0">
                <a:hlinkClick r:id="rId2"/>
              </a:rPr>
              <a:t>analysis_date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405" y="2037758"/>
            <a:ext cx="7184939" cy="38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79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9.2 En </a:t>
            </a:r>
            <a:r>
              <a:rPr lang="es-ES" dirty="0" err="1" smtClean="0"/>
              <a:t>SonarQube</a:t>
            </a:r>
            <a:r>
              <a:rPr lang="es-ES" dirty="0" smtClean="0"/>
              <a:t> </a:t>
            </a:r>
            <a:r>
              <a:rPr lang="es-ES" dirty="0"/>
              <a:t>	</a:t>
            </a:r>
            <a:r>
              <a:rPr lang="es-ES" dirty="0" smtClean="0"/>
              <a:t>HPE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471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nos conectamos al GUI?</a:t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38357" y="980728"/>
            <a:ext cx="10715292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El siguiente enlace nos da acceso a la </a:t>
            </a:r>
            <a:r>
              <a:rPr lang="es-ES" dirty="0" err="1" smtClean="0"/>
              <a:t>instanacia</a:t>
            </a:r>
            <a:r>
              <a:rPr lang="es-ES" dirty="0" smtClean="0"/>
              <a:t> </a:t>
            </a:r>
            <a:r>
              <a:rPr lang="es-ES" dirty="0" err="1" smtClean="0"/>
              <a:t>sonarqube</a:t>
            </a:r>
            <a:r>
              <a:rPr lang="es-ES" dirty="0" smtClean="0"/>
              <a:t> de Torre de Control.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10.226.4.131:9000/sonarqube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8220" y="1977924"/>
            <a:ext cx="7835566" cy="4216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39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10. ¿Cómo </a:t>
            </a:r>
            <a:r>
              <a:rPr lang="es-ES" dirty="0"/>
              <a:t>ejecutamos el test de nuestro código?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98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10.1 En Torre de Control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82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</a:t>
            </a:r>
            <a:r>
              <a:rPr lang="es-ES" sz="2400" b="1" dirty="0" smtClean="0"/>
              <a:t>ejecutamos el test de nuestro código?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38357" y="980728"/>
            <a:ext cx="10715292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Desde Torre de Control se realizará un análisis en el momento que realicemos una actualización en alguna de las ramas que contienen configurado un </a:t>
            </a:r>
            <a:r>
              <a:rPr lang="es-ES" dirty="0" err="1" smtClean="0"/>
              <a:t>webhook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721" y="2173315"/>
            <a:ext cx="7776563" cy="41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4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</a:t>
            </a:r>
            <a:r>
              <a:rPr lang="es-ES" sz="2400" b="1" dirty="0" smtClean="0"/>
              <a:t>ejecutamos el test de nuestro código?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38357" y="980728"/>
            <a:ext cx="10715292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Es decir, un </a:t>
            </a:r>
            <a:r>
              <a:rPr lang="es-ES" dirty="0" err="1" smtClean="0"/>
              <a:t>push</a:t>
            </a:r>
            <a:r>
              <a:rPr lang="es-ES" dirty="0" smtClean="0"/>
              <a:t>, un </a:t>
            </a:r>
            <a:r>
              <a:rPr lang="es-ES" dirty="0" err="1" smtClean="0"/>
              <a:t>merge</a:t>
            </a:r>
            <a:r>
              <a:rPr lang="es-ES" dirty="0" smtClean="0"/>
              <a:t> sobre nuestra rama “</a:t>
            </a:r>
            <a:r>
              <a:rPr lang="es-ES" dirty="0" err="1" smtClean="0"/>
              <a:t>develop</a:t>
            </a:r>
            <a:r>
              <a:rPr lang="es-ES" dirty="0" smtClean="0"/>
              <a:t>” disparará la ejecución del </a:t>
            </a:r>
            <a:r>
              <a:rPr lang="es-ES" dirty="0" err="1" smtClean="0"/>
              <a:t>job</a:t>
            </a:r>
            <a:r>
              <a:rPr lang="es-ES" dirty="0" smtClean="0"/>
              <a:t> de </a:t>
            </a:r>
            <a:r>
              <a:rPr lang="es-ES" dirty="0" err="1" smtClean="0"/>
              <a:t>build</a:t>
            </a:r>
            <a:r>
              <a:rPr lang="es-ES" dirty="0" smtClean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1551" y="1700808"/>
            <a:ext cx="7643460" cy="411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3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</a:t>
            </a:r>
            <a:r>
              <a:rPr lang="es-ES" sz="2400" b="1" dirty="0" smtClean="0"/>
              <a:t>ejecutamos el test de nuestro código?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38357" y="980728"/>
            <a:ext cx="1054221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El </a:t>
            </a:r>
            <a:r>
              <a:rPr lang="es-ES" dirty="0" err="1" smtClean="0"/>
              <a:t>job</a:t>
            </a:r>
            <a:r>
              <a:rPr lang="es-ES" dirty="0" smtClean="0"/>
              <a:t> de </a:t>
            </a:r>
            <a:r>
              <a:rPr lang="es-ES" u="sng" dirty="0" err="1" smtClean="0"/>
              <a:t>build</a:t>
            </a:r>
            <a:r>
              <a:rPr lang="es-ES" dirty="0" smtClean="0"/>
              <a:t> ejecutará un pipeline de Jenkins el cual contiene un </a:t>
            </a:r>
            <a:r>
              <a:rPr lang="es-ES" dirty="0" err="1" smtClean="0"/>
              <a:t>stage</a:t>
            </a:r>
            <a:r>
              <a:rPr lang="es-ES" dirty="0" smtClean="0"/>
              <a:t> para la ejecución de Sonar como veremos en la siguiente </a:t>
            </a:r>
            <a:r>
              <a:rPr lang="es-ES" dirty="0" err="1" smtClean="0"/>
              <a:t>slice</a:t>
            </a:r>
            <a:r>
              <a:rPr lang="es-ES" dirty="0" smtClean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264" y="2132856"/>
            <a:ext cx="924947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34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440987" cy="576263"/>
          </a:xfrm>
        </p:spPr>
        <p:txBody>
          <a:bodyPr/>
          <a:lstStyle/>
          <a:p>
            <a:r>
              <a:rPr lang="en-US" dirty="0" smtClean="0"/>
              <a:t>1. </a:t>
            </a:r>
            <a:r>
              <a:rPr lang="en-US" dirty="0" err="1" smtClean="0"/>
              <a:t>Accesos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160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código?</a:t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1994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En la fase de Integración Continua tendremos un </a:t>
            </a:r>
            <a:r>
              <a:rPr lang="es-ES" dirty="0" err="1" smtClean="0"/>
              <a:t>job</a:t>
            </a:r>
            <a:r>
              <a:rPr lang="es-ES" dirty="0" smtClean="0"/>
              <a:t> de Jenkins que estará vinculado con un </a:t>
            </a:r>
            <a:r>
              <a:rPr lang="es-ES" dirty="0" err="1" smtClean="0"/>
              <a:t>webhook</a:t>
            </a:r>
            <a:r>
              <a:rPr lang="es-ES" dirty="0" smtClean="0"/>
              <a:t> de </a:t>
            </a:r>
            <a:r>
              <a:rPr lang="es-ES" dirty="0" err="1" smtClean="0"/>
              <a:t>Gitlab</a:t>
            </a:r>
            <a:r>
              <a:rPr lang="es-ES" dirty="0" smtClean="0"/>
              <a:t>. 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¿Qué quiere decir esto?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	- Quiere decir que </a:t>
            </a:r>
            <a:r>
              <a:rPr lang="es-ES" dirty="0" err="1" smtClean="0"/>
              <a:t>Gitlab</a:t>
            </a:r>
            <a:r>
              <a:rPr lang="es-ES" dirty="0" smtClean="0"/>
              <a:t> a través de los </a:t>
            </a:r>
            <a:r>
              <a:rPr lang="es-ES" dirty="0" err="1" smtClean="0"/>
              <a:t>webhook</a:t>
            </a:r>
            <a:r>
              <a:rPr lang="es-ES" dirty="0" smtClean="0"/>
              <a:t> nos permitirá monitorizar cualquier </a:t>
            </a:r>
            <a:r>
              <a:rPr lang="es-ES" dirty="0" err="1" smtClean="0"/>
              <a:t>push</a:t>
            </a:r>
            <a:r>
              <a:rPr lang="es-ES" dirty="0" smtClean="0"/>
              <a:t> / </a:t>
            </a:r>
            <a:r>
              <a:rPr lang="es-ES" dirty="0" err="1" smtClean="0"/>
              <a:t>merge</a:t>
            </a:r>
            <a:r>
              <a:rPr lang="es-ES" dirty="0" smtClean="0"/>
              <a:t> realizado en un repositorio, disparando una notificación en Jenkins para que pueda ejecutar un determinado Job. En este caso un pipeline que define una serie de acciones a ejecutar, estas acciones serán los </a:t>
            </a:r>
            <a:r>
              <a:rPr lang="es-ES" dirty="0" err="1" smtClean="0"/>
              <a:t>stages</a:t>
            </a:r>
            <a:r>
              <a:rPr lang="es-ES" dirty="0" smtClean="0"/>
              <a:t> que se pueden ver en la imagen siguiente:</a:t>
            </a:r>
            <a:endParaRPr lang="es-ES" dirty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081" y="2909328"/>
            <a:ext cx="1005840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487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/>
              <a:t>¿Cómo ejecutamos el test de nuestro código?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38357" y="980728"/>
            <a:ext cx="10715292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En los </a:t>
            </a:r>
            <a:r>
              <a:rPr lang="es-ES" dirty="0" err="1" smtClean="0"/>
              <a:t>logs</a:t>
            </a:r>
            <a:r>
              <a:rPr lang="es-ES" dirty="0" smtClean="0"/>
              <a:t> del pipeline de </a:t>
            </a:r>
            <a:r>
              <a:rPr lang="es-ES" dirty="0" err="1" smtClean="0"/>
              <a:t>Build</a:t>
            </a:r>
            <a:r>
              <a:rPr lang="es-ES" dirty="0" smtClean="0"/>
              <a:t>, en concreto en el </a:t>
            </a:r>
            <a:r>
              <a:rPr lang="es-ES" dirty="0" err="1" smtClean="0"/>
              <a:t>stage</a:t>
            </a:r>
            <a:r>
              <a:rPr lang="es-ES" dirty="0" smtClean="0"/>
              <a:t> de </a:t>
            </a:r>
            <a:r>
              <a:rPr lang="es-ES" dirty="0" err="1" smtClean="0"/>
              <a:t>StaticAnalysis</a:t>
            </a:r>
            <a:r>
              <a:rPr lang="es-ES" dirty="0" smtClean="0"/>
              <a:t>, obtendremos la URL de </a:t>
            </a:r>
            <a:r>
              <a:rPr lang="es-ES" dirty="0" err="1" smtClean="0"/>
              <a:t>sonarqube</a:t>
            </a:r>
            <a:r>
              <a:rPr lang="es-ES" dirty="0" smtClean="0"/>
              <a:t> que contiene el reporte.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301" y="1988840"/>
            <a:ext cx="11323959" cy="353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4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/>
              <a:t>¿Cómo ejecutamos el test de nuestro código?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Esto es lo que vemos cuando accedemos al enlace mostrado en la salida de la </a:t>
            </a:r>
            <a:r>
              <a:rPr lang="es-ES" dirty="0" err="1" smtClean="0"/>
              <a:t>slice</a:t>
            </a:r>
            <a:r>
              <a:rPr lang="es-ES" dirty="0" smtClean="0"/>
              <a:t> anterior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113" y="1412776"/>
            <a:ext cx="9120336" cy="473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0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10.2 En </a:t>
            </a:r>
            <a:r>
              <a:rPr lang="es-ES" dirty="0" err="1" smtClean="0"/>
              <a:t>SonarQube</a:t>
            </a:r>
            <a:r>
              <a:rPr lang="es-ES" dirty="0" smtClean="0"/>
              <a:t> local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88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10.2.1 Análisis a través de </a:t>
            </a:r>
            <a:r>
              <a:rPr lang="es-ES" dirty="0" err="1" smtClean="0"/>
              <a:t>Maven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79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24929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En los proyectos en los que el código se encuentre en estructura “</a:t>
            </a:r>
            <a:r>
              <a:rPr lang="es-ES" dirty="0" err="1" smtClean="0"/>
              <a:t>maven</a:t>
            </a:r>
            <a:r>
              <a:rPr lang="es-ES" dirty="0" smtClean="0"/>
              <a:t>” podremos enlazar directamente con la instancia sonar a través del scanner para </a:t>
            </a:r>
            <a:r>
              <a:rPr lang="es-ES" dirty="0" err="1" smtClean="0"/>
              <a:t>maven</a:t>
            </a:r>
            <a:endParaRPr lang="es-ES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Para hacer uso del scanner para </a:t>
            </a:r>
            <a:r>
              <a:rPr lang="es-ES" dirty="0" err="1" smtClean="0"/>
              <a:t>maven</a:t>
            </a:r>
            <a:r>
              <a:rPr lang="es-ES" dirty="0" smtClean="0"/>
              <a:t> tenemos que indicarlo en los ficheros de configuración de </a:t>
            </a:r>
            <a:r>
              <a:rPr lang="es-ES" dirty="0" err="1" smtClean="0"/>
              <a:t>maven</a:t>
            </a:r>
            <a:r>
              <a:rPr lang="es-ES" dirty="0" smtClean="0"/>
              <a:t>, ~/.m2/settings.xml o &lt;</a:t>
            </a:r>
            <a:r>
              <a:rPr lang="es-ES" dirty="0" err="1" smtClean="0"/>
              <a:t>maven_install_dir</a:t>
            </a:r>
            <a:r>
              <a:rPr lang="es-ES" dirty="0" smtClean="0"/>
              <a:t>&gt;/</a:t>
            </a:r>
            <a:r>
              <a:rPr lang="es-ES" dirty="0" err="1" smtClean="0"/>
              <a:t>conf</a:t>
            </a:r>
            <a:r>
              <a:rPr lang="es-ES" dirty="0" smtClean="0"/>
              <a:t>/settings.xml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dirty="0" smtClean="0"/>
              <a:t>NOTA: Actualmente esta configuración se está copiando automáticamente en el $HOME de cada usuario desde un </a:t>
            </a:r>
            <a:r>
              <a:rPr lang="es-ES" dirty="0" err="1" smtClean="0"/>
              <a:t>playbook</a:t>
            </a:r>
            <a:r>
              <a:rPr lang="es-ES" dirty="0" smtClean="0"/>
              <a:t> de </a:t>
            </a:r>
            <a:r>
              <a:rPr lang="es-ES" dirty="0" err="1" smtClean="0"/>
              <a:t>Ansible</a:t>
            </a:r>
            <a:r>
              <a:rPr lang="es-ES" dirty="0" smtClean="0"/>
              <a:t>.</a:t>
            </a:r>
            <a:endParaRPr lang="es-ES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3573016"/>
            <a:ext cx="9729197" cy="1505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6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22436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>
              <a:lnSpc>
                <a:spcPct val="90000"/>
              </a:lnSpc>
            </a:pPr>
            <a:endParaRPr lang="es-ES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Habrá que indicarle a </a:t>
            </a:r>
            <a:r>
              <a:rPr lang="es-ES" dirty="0" err="1" smtClean="0"/>
              <a:t>maven</a:t>
            </a:r>
            <a:r>
              <a:rPr lang="es-ES" dirty="0" smtClean="0"/>
              <a:t> en donde se encuentra nuestra instancia de sonar. Para ello configuraremos el fichero .settings.xml en el que le indicaremos nuestro servidor de </a:t>
            </a:r>
            <a:r>
              <a:rPr lang="es-ES" dirty="0" err="1" smtClean="0"/>
              <a:t>sonarqube</a:t>
            </a:r>
            <a:r>
              <a:rPr lang="en-US" dirty="0"/>
              <a:t>.</a:t>
            </a:r>
            <a:r>
              <a:rPr lang="en-US" dirty="0" smtClean="0"/>
              <a:t> Este </a:t>
            </a:r>
            <a:r>
              <a:rPr lang="en-US" dirty="0" err="1" smtClean="0"/>
              <a:t>fichero</a:t>
            </a:r>
            <a:r>
              <a:rPr lang="en-US" dirty="0" smtClean="0"/>
              <a:t> </a:t>
            </a:r>
            <a:r>
              <a:rPr lang="en-US" dirty="0" err="1" smtClean="0"/>
              <a:t>está</a:t>
            </a:r>
            <a:r>
              <a:rPr lang="en-US" dirty="0" smtClean="0"/>
              <a:t> </a:t>
            </a:r>
            <a:r>
              <a:rPr lang="en-US" dirty="0" err="1" smtClean="0"/>
              <a:t>localizado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i="1" dirty="0" smtClean="0"/>
              <a:t>$MAVEN_HOME/</a:t>
            </a:r>
            <a:r>
              <a:rPr lang="en-US" i="1" dirty="0" err="1" smtClean="0"/>
              <a:t>conf</a:t>
            </a:r>
            <a:r>
              <a:rPr lang="en-US" dirty="0" smtClean="0"/>
              <a:t>/settings.xml o </a:t>
            </a:r>
            <a:r>
              <a:rPr lang="en-US" i="1" dirty="0"/>
              <a:t>~/.</a:t>
            </a:r>
            <a:r>
              <a:rPr lang="en-US" i="1" dirty="0" smtClean="0"/>
              <a:t>m2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i="1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i="1" dirty="0" smtClean="0"/>
              <a:t>NOTA: Este paso se está realizando de forma automática desde un </a:t>
            </a:r>
            <a:r>
              <a:rPr lang="es-ES" i="1" dirty="0" err="1" smtClean="0"/>
              <a:t>playbook</a:t>
            </a:r>
            <a:r>
              <a:rPr lang="es-ES" i="1" dirty="0" smtClean="0"/>
              <a:t> de </a:t>
            </a:r>
            <a:r>
              <a:rPr lang="es-ES" i="1" dirty="0" err="1" smtClean="0"/>
              <a:t>Ansible</a:t>
            </a:r>
            <a:endParaRPr lang="en-US" i="1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i="1" dirty="0" smtClean="0"/>
              <a:t>Ejemplo del fichero: el valor para nuestra instancia es </a:t>
            </a:r>
            <a:r>
              <a:rPr lang="en-US" b="1" dirty="0">
                <a:solidFill>
                  <a:srgbClr val="0070C0"/>
                </a:solidFill>
              </a:rPr>
              <a:t>http://10.226.4.131:9000/sonarqube</a:t>
            </a:r>
            <a:endParaRPr lang="es-ES" b="1" dirty="0">
              <a:solidFill>
                <a:srgbClr val="0070C0"/>
              </a:solidFill>
            </a:endParaRP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9581" y="3088435"/>
            <a:ext cx="8347400" cy="310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548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/>
              <a:t>¿Cómo ejecutamos el test de nuestro código?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2380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Cada usuario realizará el clone de su </a:t>
            </a:r>
            <a:r>
              <a:rPr lang="es-ES" dirty="0" err="1" smtClean="0"/>
              <a:t>respositorio</a:t>
            </a:r>
            <a:r>
              <a:rPr lang="es-ES" dirty="0" smtClean="0"/>
              <a:t> </a:t>
            </a:r>
            <a:r>
              <a:rPr lang="es-ES" dirty="0" err="1" smtClean="0"/>
              <a:t>HolaMundogit</a:t>
            </a:r>
            <a:r>
              <a:rPr lang="es-ES" dirty="0" smtClean="0"/>
              <a:t>##. Cada usuario utilizará un repositorio </a:t>
            </a:r>
            <a:r>
              <a:rPr lang="es-ES" dirty="0" err="1" smtClean="0"/>
              <a:t>Git</a:t>
            </a:r>
            <a:r>
              <a:rPr lang="es-ES" dirty="0" smtClean="0"/>
              <a:t> en función del usuario de Sistema asignado: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b="1" dirty="0" smtClean="0"/>
              <a:t>Usuario	/ Pass		Repositorio			Comando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git01 			git01@git1:HolaMundogit01	</a:t>
            </a:r>
            <a:r>
              <a:rPr lang="es-ES" dirty="0" err="1" smtClean="0"/>
              <a:t>git</a:t>
            </a:r>
            <a:r>
              <a:rPr lang="es-ES" dirty="0" smtClean="0"/>
              <a:t> clone git01@git1:HolaMundogit01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git02 			git02@git1:HolaMundogit02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git02@git1:HolaMundogit02</a:t>
            </a:r>
            <a:endParaRPr lang="es-ES" dirty="0"/>
          </a:p>
          <a:p>
            <a:pPr>
              <a:lnSpc>
                <a:spcPct val="90000"/>
              </a:lnSpc>
            </a:pPr>
            <a:r>
              <a:rPr lang="es-ES" dirty="0" smtClean="0"/>
              <a:t>git03 			git03@git1:HolaMundogit03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git03@git1:HolaMundogit03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git04 			git04@git1:HolaMundogit04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git04@git1:HolaMundogit04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git05 			git05@git1:HolaMundogit05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git05@git1:HolaMundogit05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git06 			git06@git1:HolaMundogit06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git06@git1:HolaMundogit06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git07 			git07@git1:HolaMundogit07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git07@git1:HolaMundogit07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git08 			git08@git1:HolaMundogit08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git08@git1:HolaMundogit08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git09 			git09@git1:HolaMundogit09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git09@git1:HolaMundogit09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git10 			git10@git1:HolaMundogit10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git010@git1:HolaMundogit010</a:t>
            </a:r>
          </a:p>
          <a:p>
            <a:pPr>
              <a:lnSpc>
                <a:spcPct val="90000"/>
              </a:lnSpc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21839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1745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1">
              <a:lnSpc>
                <a:spcPct val="90000"/>
              </a:lnSpc>
            </a:pPr>
            <a:endParaRPr lang="es-ES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Vamos a realizar un clone de nuestro repositorio </a:t>
            </a:r>
            <a:r>
              <a:rPr lang="es-ES" dirty="0" err="1" smtClean="0"/>
              <a:t>HolaMundogit</a:t>
            </a:r>
            <a:r>
              <a:rPr lang="es-ES" dirty="0" smtClean="0"/>
              <a:t>##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b="1" dirty="0">
              <a:solidFill>
                <a:srgbClr val="0070C0"/>
              </a:solidFill>
            </a:endParaRP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Para facilitar las práctica disponéis de un menú que os facilitará el </a:t>
            </a:r>
            <a:r>
              <a:rPr lang="es-ES" dirty="0" err="1" smtClean="0"/>
              <a:t>copy</a:t>
            </a:r>
            <a:r>
              <a:rPr lang="es-ES" dirty="0" smtClean="0"/>
              <a:t> paste de los comandos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ayuda clone</a:t>
            </a:r>
            <a:endParaRPr lang="es-ES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441" y="2348880"/>
            <a:ext cx="9428087" cy="36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37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1255214"/>
            <a:ext cx="10999481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Ejecutamos un “</a:t>
            </a:r>
            <a:r>
              <a:rPr lang="es-ES" dirty="0" err="1" smtClean="0"/>
              <a:t>mvn</a:t>
            </a:r>
            <a:r>
              <a:rPr lang="es-ES" dirty="0" smtClean="0"/>
              <a:t> </a:t>
            </a:r>
            <a:r>
              <a:rPr lang="es-ES" dirty="0" err="1" smtClean="0"/>
              <a:t>install</a:t>
            </a:r>
            <a:r>
              <a:rPr lang="es-ES" dirty="0" smtClean="0"/>
              <a:t>”, el cual nos descargará todas las dependencias en el directorio ~/.m2 y compilará el código, generando la carpeta “target” con las clases compiladas</a:t>
            </a:r>
          </a:p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2020950"/>
            <a:ext cx="10153128" cy="17641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3785112"/>
            <a:ext cx="10153128" cy="1800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59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2" y="-27384"/>
            <a:ext cx="11204292" cy="1287463"/>
          </a:xfrm>
        </p:spPr>
        <p:txBody>
          <a:bodyPr/>
          <a:lstStyle/>
          <a:p>
            <a:r>
              <a:rPr lang="es-ES" sz="2400" b="1" dirty="0" smtClean="0"/>
              <a:t>ACCESOS:</a:t>
            </a:r>
            <a:endParaRPr lang="en-GB" sz="2400" b="1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973896"/>
              </p:ext>
            </p:extLst>
          </p:nvPr>
        </p:nvGraphicFramePr>
        <p:xfrm>
          <a:off x="1847528" y="1052736"/>
          <a:ext cx="6192688" cy="40792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96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963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Usuario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Contraseña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git08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git09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git10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4905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1745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Invocamos a </a:t>
            </a:r>
            <a:r>
              <a:rPr lang="es-ES" dirty="0" err="1" smtClean="0"/>
              <a:t>Maven</a:t>
            </a:r>
            <a:r>
              <a:rPr lang="es-ES" dirty="0" smtClean="0"/>
              <a:t> para realizar nuestro análisis de código:</a:t>
            </a:r>
            <a:endParaRPr lang="es-ES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$</a:t>
            </a:r>
            <a:r>
              <a:rPr lang="es-ES" dirty="0" err="1" smtClean="0"/>
              <a:t>mvn</a:t>
            </a:r>
            <a:r>
              <a:rPr lang="es-ES" dirty="0" smtClean="0"/>
              <a:t> </a:t>
            </a:r>
            <a:r>
              <a:rPr lang="es-ES" dirty="0" err="1" smtClean="0"/>
              <a:t>cobertura:cobertura</a:t>
            </a:r>
            <a:r>
              <a:rPr lang="es-ES" dirty="0" smtClean="0"/>
              <a:t> –</a:t>
            </a:r>
            <a:r>
              <a:rPr lang="es-ES" dirty="0" err="1" smtClean="0"/>
              <a:t>Dcobertura.report.format</a:t>
            </a:r>
            <a:r>
              <a:rPr lang="es-ES" dirty="0" smtClean="0"/>
              <a:t>=</a:t>
            </a:r>
            <a:r>
              <a:rPr lang="es-ES" dirty="0" err="1" smtClean="0"/>
              <a:t>xml</a:t>
            </a:r>
            <a:r>
              <a:rPr lang="es-ES" dirty="0" smtClean="0"/>
              <a:t> –</a:t>
            </a:r>
            <a:r>
              <a:rPr lang="es-ES" dirty="0" err="1" smtClean="0"/>
              <a:t>Dsonar.projectName</a:t>
            </a:r>
            <a:r>
              <a:rPr lang="es-ES" dirty="0" smtClean="0"/>
              <a:t>=“</a:t>
            </a:r>
            <a:r>
              <a:rPr lang="es-ES" dirty="0" err="1" smtClean="0"/>
              <a:t>HolaMundogit</a:t>
            </a:r>
            <a:r>
              <a:rPr lang="es-ES" dirty="0" smtClean="0"/>
              <a:t>##” </a:t>
            </a:r>
            <a:r>
              <a:rPr lang="es-ES" dirty="0" err="1" smtClean="0"/>
              <a:t>sonar:sonar</a:t>
            </a:r>
            <a:endParaRPr lang="es-ES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/>
              <a:t>Para facilitar las práctica disponéis de un menú que os facilitará el </a:t>
            </a:r>
            <a:r>
              <a:rPr lang="es-ES" dirty="0" err="1"/>
              <a:t>copy</a:t>
            </a:r>
            <a:r>
              <a:rPr lang="es-ES" dirty="0"/>
              <a:t> paste de los comandos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r>
              <a:rPr lang="es-ES" dirty="0"/>
              <a:t>ayuda </a:t>
            </a:r>
            <a:r>
              <a:rPr lang="es-ES" dirty="0" smtClean="0"/>
              <a:t>cobertura</a:t>
            </a:r>
          </a:p>
          <a:p>
            <a:pPr marL="742950" lvl="1" indent="-285750">
              <a:lnSpc>
                <a:spcPct val="90000"/>
              </a:lnSpc>
              <a:buFontTx/>
              <a:buChar char="-"/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dirty="0" smtClean="0"/>
              <a:t>NOTA: Obtenemos la URL de la ejecución de sonar al final de la ejecución del comando anterior.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85" y="2780928"/>
            <a:ext cx="11424592" cy="609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252" y="3390528"/>
            <a:ext cx="11306175" cy="260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04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dirty="0" smtClean="0"/>
              <a:t>- </a:t>
            </a:r>
            <a:r>
              <a:rPr lang="en-US" dirty="0" err="1" smtClean="0"/>
              <a:t>Copiar</a:t>
            </a:r>
            <a:r>
              <a:rPr lang="en-US" dirty="0" smtClean="0"/>
              <a:t> la URL de la </a:t>
            </a:r>
            <a:r>
              <a:rPr lang="en-US" dirty="0" err="1" smtClean="0"/>
              <a:t>ejecución</a:t>
            </a:r>
            <a:r>
              <a:rPr lang="en-US" dirty="0" smtClean="0"/>
              <a:t> de MAVEN y </a:t>
            </a:r>
            <a:r>
              <a:rPr lang="en-US" dirty="0" err="1" smtClean="0"/>
              <a:t>ver</a:t>
            </a:r>
            <a:r>
              <a:rPr lang="en-US" dirty="0" smtClean="0"/>
              <a:t> el </a:t>
            </a:r>
            <a:r>
              <a:rPr lang="en-US" dirty="0" err="1" smtClean="0"/>
              <a:t>informe</a:t>
            </a:r>
            <a:r>
              <a:rPr lang="en-US" dirty="0" smtClean="0"/>
              <a:t> </a:t>
            </a:r>
            <a:r>
              <a:rPr lang="en-US" dirty="0" err="1" smtClean="0"/>
              <a:t>generado</a:t>
            </a:r>
            <a:r>
              <a:rPr lang="en-US" dirty="0"/>
              <a:t>.</a:t>
            </a:r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772816"/>
            <a:ext cx="8966579" cy="42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0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10.2.2 Análisis a través de Sonar-Scanner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071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1745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Podremos realizarlo desde un scanner de sonar, para ello tendremos que instalar el software de scanner en la máquina desde la que queramos ejecutar el análisis y apuntar contra el servidor de </a:t>
            </a:r>
            <a:r>
              <a:rPr lang="es-ES" dirty="0" err="1" smtClean="0"/>
              <a:t>sonarqube</a:t>
            </a:r>
            <a:endParaRPr lang="es-ES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>
                <a:hlinkClick r:id="rId2"/>
              </a:rPr>
              <a:t>https://</a:t>
            </a:r>
            <a:r>
              <a:rPr lang="es-ES" dirty="0" smtClean="0">
                <a:hlinkClick r:id="rId2"/>
              </a:rPr>
              <a:t>docs.sonarqube.org/display/SCAN/Analyzing+with+SonarQube+Scanner</a:t>
            </a:r>
            <a:endParaRPr lang="es-ES" dirty="0" smtClean="0"/>
          </a:p>
          <a:p>
            <a:pPr>
              <a:lnSpc>
                <a:spcPct val="90000"/>
              </a:lnSpc>
            </a:pPr>
            <a:endParaRPr lang="es-ES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35" y="2132856"/>
            <a:ext cx="10792125" cy="374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74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En este laboratorio se ha configurado la instalación del cliente de sonar-scanner en la máquina git3 (</a:t>
            </a:r>
            <a:r>
              <a:rPr lang="en-US" dirty="0" smtClean="0"/>
              <a:t>10.226.4.132), </a:t>
            </a:r>
            <a:r>
              <a:rPr lang="en-US" dirty="0" err="1" smtClean="0"/>
              <a:t>cualquiera</a:t>
            </a:r>
            <a:r>
              <a:rPr lang="en-US" dirty="0" smtClean="0"/>
              <a:t>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descargar</a:t>
            </a:r>
            <a:r>
              <a:rPr lang="en-US" dirty="0" smtClean="0"/>
              <a:t> el </a:t>
            </a:r>
            <a:r>
              <a:rPr lang="en-US" dirty="0" err="1" smtClean="0"/>
              <a:t>cliente</a:t>
            </a:r>
            <a:r>
              <a:rPr lang="en-US" dirty="0" smtClean="0"/>
              <a:t> de la </a:t>
            </a:r>
            <a:r>
              <a:rPr lang="en-US" dirty="0" err="1" smtClean="0"/>
              <a:t>página</a:t>
            </a:r>
            <a:r>
              <a:rPr lang="en-US" dirty="0" smtClean="0"/>
              <a:t> de </a:t>
            </a:r>
            <a:r>
              <a:rPr lang="en-US" dirty="0" err="1" smtClean="0"/>
              <a:t>sonarqube</a:t>
            </a:r>
            <a:r>
              <a:rPr lang="en-US" dirty="0" smtClean="0"/>
              <a:t> para el Sistema </a:t>
            </a:r>
            <a:r>
              <a:rPr lang="en-US" dirty="0" err="1" smtClean="0"/>
              <a:t>Operativo</a:t>
            </a:r>
            <a:r>
              <a:rPr lang="en-US" dirty="0" smtClean="0"/>
              <a:t> que </a:t>
            </a:r>
            <a:r>
              <a:rPr lang="en-US" dirty="0" err="1" smtClean="0"/>
              <a:t>utilice</a:t>
            </a:r>
            <a:r>
              <a:rPr lang="en-US" dirty="0" smtClean="0"/>
              <a:t>. Hay que </a:t>
            </a:r>
            <a:r>
              <a:rPr lang="en-US" dirty="0" err="1" smtClean="0"/>
              <a:t>modificar</a:t>
            </a:r>
            <a:r>
              <a:rPr lang="en-US" dirty="0" smtClean="0"/>
              <a:t> el &lt;install-</a:t>
            </a:r>
            <a:r>
              <a:rPr lang="en-US" dirty="0" err="1" smtClean="0"/>
              <a:t>dir</a:t>
            </a:r>
            <a:r>
              <a:rPr lang="en-US" dirty="0" smtClean="0"/>
              <a:t>&gt;/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s-ES" b="1" u="sng" dirty="0" smtClean="0"/>
              <a:t>sonar-</a:t>
            </a:r>
            <a:r>
              <a:rPr lang="es-ES" b="1" u="sng" dirty="0" err="1" smtClean="0"/>
              <a:t>scanner.properties</a:t>
            </a:r>
            <a:r>
              <a:rPr lang="es-ES" dirty="0" smtClean="0"/>
              <a:t> apuntando contra la URL de </a:t>
            </a:r>
            <a:r>
              <a:rPr lang="es-ES" dirty="0" err="1" smtClean="0"/>
              <a:t>SonarQube</a:t>
            </a:r>
            <a:endParaRPr lang="es-ES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940" y="2268191"/>
            <a:ext cx="7858125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5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14957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La prueba con sonar-scanner nos va a permitir realizar el análisis del código sin necesidad de realizar la compilación y sin la necesidad de que se encuentre </a:t>
            </a:r>
            <a:r>
              <a:rPr lang="es-ES" u="sng" dirty="0" err="1" smtClean="0"/>
              <a:t>mavenizado</a:t>
            </a:r>
            <a:r>
              <a:rPr lang="es-ES" u="sng" dirty="0" smtClean="0"/>
              <a:t>.</a:t>
            </a:r>
            <a:endParaRPr lang="es-ES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En las últimas versiones nos pide indicar la ruta en la que se encuentran las clases compiladas. Simplemente con indicar una ruta que exista valdrá para continuar con el análisis.</a:t>
            </a:r>
            <a:endParaRPr lang="es-ES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641135" y="2468639"/>
            <a:ext cx="10999481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Nos posicionamos en el $HOME, para ello basta con ejecutar:</a:t>
            </a:r>
          </a:p>
          <a:p>
            <a:pPr marL="1200150" lvl="2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cd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Movemos el fichero sonar-</a:t>
            </a:r>
            <a:r>
              <a:rPr lang="es-ES" dirty="0" err="1" smtClean="0"/>
              <a:t>project.properties</a:t>
            </a:r>
            <a:r>
              <a:rPr lang="es-ES" dirty="0" smtClean="0"/>
              <a:t> a la carpeta </a:t>
            </a:r>
            <a:r>
              <a:rPr lang="es-ES" dirty="0" err="1" smtClean="0"/>
              <a:t>HolaMundogit</a:t>
            </a:r>
            <a:r>
              <a:rPr lang="es-ES" dirty="0" smtClean="0"/>
              <a:t>##</a:t>
            </a:r>
          </a:p>
          <a:p>
            <a:pPr marL="1200150" lvl="2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mv sonar-</a:t>
            </a:r>
            <a:r>
              <a:rPr lang="es-ES" dirty="0" err="1" smtClean="0"/>
              <a:t>Project.properties</a:t>
            </a:r>
            <a:r>
              <a:rPr lang="es-ES" dirty="0" smtClean="0"/>
              <a:t>  </a:t>
            </a:r>
            <a:r>
              <a:rPr lang="es-ES" dirty="0" err="1" smtClean="0"/>
              <a:t>HolaMundogit</a:t>
            </a:r>
            <a:r>
              <a:rPr lang="es-ES" dirty="0" smtClean="0"/>
              <a:t>##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472" y="3645024"/>
            <a:ext cx="91821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9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29915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Tendremos que definir una </a:t>
            </a:r>
            <a:r>
              <a:rPr lang="es-ES" dirty="0"/>
              <a:t>serie de variables</a:t>
            </a:r>
            <a:r>
              <a:rPr lang="es-ES" dirty="0" smtClean="0"/>
              <a:t>: (aquí ya se han copiado para facilitar el laboratorio)</a:t>
            </a:r>
          </a:p>
          <a:p>
            <a:pPr marL="2114550" lvl="4" indent="-285750">
              <a:lnSpc>
                <a:spcPct val="90000"/>
              </a:lnSpc>
              <a:buFontTx/>
              <a:buChar char="-"/>
            </a:pPr>
            <a:r>
              <a:rPr lang="es-ES" b="1" u="sng" dirty="0"/>
              <a:t>sonar-</a:t>
            </a:r>
            <a:r>
              <a:rPr lang="es-ES" b="1" u="sng" dirty="0" err="1"/>
              <a:t>Project.properties</a:t>
            </a:r>
            <a:endParaRPr lang="es-ES" b="1" u="sng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b="1" dirty="0" err="1" smtClean="0"/>
              <a:t>sonar.projectkey</a:t>
            </a:r>
            <a:r>
              <a:rPr lang="es-ES" b="1" dirty="0"/>
              <a:t>:</a:t>
            </a:r>
            <a:r>
              <a:rPr lang="es-ES" dirty="0"/>
              <a:t> definimos el nombre con el que aparecerá en el </a:t>
            </a:r>
            <a:r>
              <a:rPr lang="es-ES" dirty="0" err="1"/>
              <a:t>dashboard</a:t>
            </a:r>
            <a:r>
              <a:rPr lang="es-ES" dirty="0"/>
              <a:t> de sonar</a:t>
            </a:r>
            <a:endParaRPr lang="es-ES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b="1" dirty="0" err="1" smtClean="0"/>
              <a:t>sonar.projectName</a:t>
            </a:r>
            <a:r>
              <a:rPr lang="es-ES" b="1" dirty="0" smtClean="0"/>
              <a:t>:</a:t>
            </a:r>
            <a:r>
              <a:rPr lang="es-ES" dirty="0" smtClean="0"/>
              <a:t> </a:t>
            </a:r>
            <a:r>
              <a:rPr lang="es-ES" dirty="0" err="1" smtClean="0"/>
              <a:t>idem</a:t>
            </a:r>
            <a:endParaRPr lang="es-ES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b="1" dirty="0" err="1" smtClean="0"/>
              <a:t>sonar.projectVersion</a:t>
            </a:r>
            <a:r>
              <a:rPr lang="es-ES" b="1" dirty="0" smtClean="0"/>
              <a:t>: </a:t>
            </a:r>
            <a:r>
              <a:rPr lang="es-ES" dirty="0" smtClean="0"/>
              <a:t>es la versión que le estamos dando a nuestro proyecto en sonar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b="1" dirty="0" err="1" smtClean="0"/>
              <a:t>sonar.sources</a:t>
            </a:r>
            <a:r>
              <a:rPr lang="es-ES" b="1" dirty="0" smtClean="0"/>
              <a:t>:</a:t>
            </a:r>
            <a:r>
              <a:rPr lang="es-ES" dirty="0" smtClean="0"/>
              <a:t> ponemos o bien el directorio raíz del proyecto, o podemos poner todos los directorios/subdirectorios deseados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b="1" dirty="0" err="1" smtClean="0"/>
              <a:t>sonar.java.binaries</a:t>
            </a:r>
            <a:r>
              <a:rPr lang="es-ES" b="1" dirty="0" smtClean="0"/>
              <a:t>:</a:t>
            </a:r>
            <a:r>
              <a:rPr lang="es-ES" dirty="0" smtClean="0"/>
              <a:t> ruta en la que se encuentran las clases compiladas. Vale con que exista la ruta.</a:t>
            </a:r>
            <a:endParaRPr lang="es-ES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3632997"/>
            <a:ext cx="58007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07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1745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Ejecutamos el comando sonar-scanner desde el raíz de nuestro proyecto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b="1" i="1" dirty="0"/>
          </a:p>
          <a:p>
            <a:pPr lvl="1">
              <a:lnSpc>
                <a:spcPct val="90000"/>
              </a:lnSpc>
            </a:pPr>
            <a:r>
              <a:rPr lang="es-ES" b="1" i="1" dirty="0" smtClean="0"/>
              <a:t>“cd HolaMundogit01”</a:t>
            </a:r>
          </a:p>
          <a:p>
            <a:pPr lvl="1">
              <a:lnSpc>
                <a:spcPct val="90000"/>
              </a:lnSpc>
            </a:pPr>
            <a:r>
              <a:rPr lang="es-ES" b="1" i="1" dirty="0" smtClean="0"/>
              <a:t>“sonar-scanner” </a:t>
            </a:r>
          </a:p>
          <a:p>
            <a:pPr lvl="1">
              <a:lnSpc>
                <a:spcPct val="90000"/>
              </a:lnSpc>
            </a:pPr>
            <a:endParaRPr lang="es-ES" b="1" i="1" dirty="0"/>
          </a:p>
          <a:p>
            <a:pPr>
              <a:lnSpc>
                <a:spcPct val="90000"/>
              </a:lnSpc>
            </a:pPr>
            <a:r>
              <a:rPr lang="es-ES" b="1" i="1" dirty="0" smtClean="0"/>
              <a:t>- </a:t>
            </a:r>
            <a:r>
              <a:rPr lang="es-ES" dirty="0" smtClean="0"/>
              <a:t>El comando ejecutará el análisis de código. </a:t>
            </a:r>
            <a:endParaRPr lang="es-ES" dirty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09" y="2708920"/>
            <a:ext cx="5333367" cy="3040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303" y="2708920"/>
            <a:ext cx="5321569" cy="304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2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1745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Podemos ejecutar el sonar-scanner.bat desde Windows en el caso de decidir instalarlo en Windows, configurando igualmente nuestro fichero .</a:t>
            </a:r>
            <a:r>
              <a:rPr lang="es-ES" dirty="0" err="1" smtClean="0"/>
              <a:t>properties</a:t>
            </a:r>
            <a:endParaRPr lang="es-ES" dirty="0" smtClean="0"/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b="1" i="1" dirty="0"/>
          </a:p>
          <a:p>
            <a:pPr lvl="1">
              <a:lnSpc>
                <a:spcPct val="90000"/>
              </a:lnSpc>
            </a:pPr>
            <a:r>
              <a:rPr lang="es-ES" b="1" i="1" dirty="0" smtClean="0"/>
              <a:t>“cd HolaMundogit01”</a:t>
            </a:r>
          </a:p>
          <a:p>
            <a:pPr lvl="1">
              <a:lnSpc>
                <a:spcPct val="90000"/>
              </a:lnSpc>
            </a:pPr>
            <a:r>
              <a:rPr lang="es-ES" b="1" i="1" dirty="0" smtClean="0"/>
              <a:t>“sonar-scanner.bat” </a:t>
            </a:r>
          </a:p>
          <a:p>
            <a:pPr lvl="1">
              <a:lnSpc>
                <a:spcPct val="90000"/>
              </a:lnSpc>
            </a:pPr>
            <a:endParaRPr lang="es-ES" b="1" i="1" dirty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35" y="2573184"/>
            <a:ext cx="5310849" cy="331236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2731939"/>
            <a:ext cx="5400600" cy="315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9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59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Configurar el .</a:t>
            </a:r>
            <a:r>
              <a:rPr lang="es-ES" dirty="0" err="1" smtClean="0"/>
              <a:t>properties</a:t>
            </a:r>
            <a:r>
              <a:rPr lang="es-ES" dirty="0" smtClean="0"/>
              <a:t> para indicar la instancia de sonar que ejecutará el análisis.</a:t>
            </a:r>
            <a:endParaRPr lang="es-ES" b="1" i="1" dirty="0" smtClean="0"/>
          </a:p>
          <a:p>
            <a:pPr lvl="1">
              <a:lnSpc>
                <a:spcPct val="90000"/>
              </a:lnSpc>
            </a:pPr>
            <a:endParaRPr lang="es-ES" b="1" i="1" dirty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24" y="1988840"/>
            <a:ext cx="93916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45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2" y="-27384"/>
            <a:ext cx="11204292" cy="1287463"/>
          </a:xfrm>
        </p:spPr>
        <p:txBody>
          <a:bodyPr/>
          <a:lstStyle/>
          <a:p>
            <a:r>
              <a:rPr lang="es-ES" sz="2400" b="1" dirty="0" smtClean="0"/>
              <a:t>ACCESOS:</a:t>
            </a:r>
            <a:endParaRPr lang="en-GB" sz="24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551385" y="1124744"/>
            <a:ext cx="10297144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b="1" dirty="0" smtClean="0"/>
              <a:t>Introducción: </a:t>
            </a:r>
          </a:p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dirty="0" smtClean="0"/>
              <a:t>-Los usuarios necesitan disponer de portátil y conectividad para poder interactuar con la plataforma de laboratorio.</a:t>
            </a: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551385" y="2348880"/>
            <a:ext cx="10081119" cy="19943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b="1" i="1" dirty="0" smtClean="0"/>
              <a:t>Datos necesarios:</a:t>
            </a:r>
          </a:p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dirty="0" smtClean="0"/>
              <a:t>-URL de conexión a la instancia de </a:t>
            </a:r>
            <a:r>
              <a:rPr lang="es-ES" dirty="0" err="1" smtClean="0"/>
              <a:t>SonarQube</a:t>
            </a:r>
            <a:r>
              <a:rPr lang="es-ES" dirty="0" smtClean="0"/>
              <a:t>:</a:t>
            </a:r>
          </a:p>
          <a:p>
            <a:pPr lvl="1">
              <a:lnSpc>
                <a:spcPct val="90000"/>
              </a:lnSpc>
            </a:pP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10.226.4.131:9000/sonarqube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dirty="0" smtClean="0"/>
              <a:t>-Cliente SSH: </a:t>
            </a:r>
            <a:r>
              <a:rPr lang="es-ES" dirty="0" err="1" smtClean="0"/>
              <a:t>putty</a:t>
            </a:r>
            <a:r>
              <a:rPr lang="es-ES" dirty="0" smtClean="0"/>
              <a:t>, </a:t>
            </a:r>
            <a:r>
              <a:rPr lang="es-ES" dirty="0" err="1" smtClean="0"/>
              <a:t>etc</a:t>
            </a:r>
            <a:endParaRPr lang="en-U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53929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¿Cómo ejecutamos el test de nuestro código</a:t>
            </a:r>
            <a:r>
              <a:rPr lang="es-ES" sz="2400" b="1" dirty="0" smtClean="0"/>
              <a:t>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41135" y="980728"/>
            <a:ext cx="10999481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dirty="0" smtClean="0"/>
              <a:t>- </a:t>
            </a:r>
            <a:r>
              <a:rPr lang="en-US" dirty="0" err="1" smtClean="0"/>
              <a:t>Copiar</a:t>
            </a:r>
            <a:r>
              <a:rPr lang="en-US" dirty="0" smtClean="0"/>
              <a:t> la URL de la </a:t>
            </a:r>
            <a:r>
              <a:rPr lang="en-US" dirty="0" err="1" smtClean="0"/>
              <a:t>ejecución</a:t>
            </a:r>
            <a:r>
              <a:rPr lang="en-US" dirty="0" smtClean="0"/>
              <a:t> de sonar-scanner y </a:t>
            </a:r>
            <a:r>
              <a:rPr lang="en-US" dirty="0" err="1" smtClean="0"/>
              <a:t>ver</a:t>
            </a:r>
            <a:r>
              <a:rPr lang="en-US" dirty="0" smtClean="0"/>
              <a:t> el </a:t>
            </a:r>
            <a:r>
              <a:rPr lang="en-US" dirty="0" err="1" smtClean="0"/>
              <a:t>análisis</a:t>
            </a:r>
            <a:endParaRPr lang="es-E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772816"/>
            <a:ext cx="8966579" cy="427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47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11. ¿Cómo interpretamos el informe generado?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57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smtClean="0"/>
              <a:t>¿Cómo interpretamos el informe generado?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641135" y="1052736"/>
            <a:ext cx="10855465" cy="2382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Vamos a cambiarnos a la rama “errores”</a:t>
            </a:r>
          </a:p>
          <a:p>
            <a:pPr marL="1200150" lvl="2" indent="-285750">
              <a:lnSpc>
                <a:spcPct val="90000"/>
              </a:lnSpc>
              <a:buFontTx/>
              <a:buChar char="-"/>
            </a:pPr>
            <a:r>
              <a:rPr lang="es-ES" dirty="0" err="1" smtClean="0"/>
              <a:t>git</a:t>
            </a:r>
            <a:r>
              <a:rPr lang="es-ES" dirty="0" smtClean="0"/>
              <a:t> </a:t>
            </a:r>
            <a:r>
              <a:rPr lang="es-ES" dirty="0" err="1" smtClean="0"/>
              <a:t>branch</a:t>
            </a:r>
            <a:r>
              <a:rPr lang="es-ES" dirty="0" smtClean="0"/>
              <a:t> –a   (para mostrar todas las ramas del repositorio clonado)</a:t>
            </a:r>
          </a:p>
          <a:p>
            <a:pPr marL="1200150" lvl="2" indent="-285750">
              <a:lnSpc>
                <a:spcPct val="90000"/>
              </a:lnSpc>
              <a:buFontTx/>
              <a:buChar char="-"/>
            </a:pPr>
            <a:r>
              <a:rPr lang="es-ES" dirty="0" err="1" smtClean="0"/>
              <a:t>git</a:t>
            </a:r>
            <a:r>
              <a:rPr lang="es-ES" dirty="0" smtClean="0"/>
              <a:t> </a:t>
            </a:r>
            <a:r>
              <a:rPr lang="es-ES" dirty="0" err="1" smtClean="0"/>
              <a:t>checkout</a:t>
            </a:r>
            <a:r>
              <a:rPr lang="es-ES" dirty="0" smtClean="0"/>
              <a:t> errores (para cambiarnos a la rama “errores”)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r>
              <a:rPr lang="es-ES" dirty="0" smtClean="0"/>
              <a:t>Volvemos a lanzar un análisis de </a:t>
            </a:r>
            <a:r>
              <a:rPr lang="es-ES" dirty="0" err="1" smtClean="0"/>
              <a:t>sonarqube</a:t>
            </a:r>
            <a:r>
              <a:rPr lang="es-ES" dirty="0" smtClean="0"/>
              <a:t> sobre el nuevo código</a:t>
            </a:r>
          </a:p>
          <a:p>
            <a:pPr lvl="1">
              <a:lnSpc>
                <a:spcPct val="90000"/>
              </a:lnSpc>
            </a:pPr>
            <a:r>
              <a:rPr lang="es-ES" dirty="0"/>
              <a:t>	</a:t>
            </a:r>
            <a:r>
              <a:rPr lang="es-ES" dirty="0" smtClean="0"/>
              <a:t>ayuda cobertura  (nos muestra el comando a ejecutar)</a:t>
            </a:r>
          </a:p>
          <a:p>
            <a:pPr marL="285750" indent="-285750">
              <a:lnSpc>
                <a:spcPct val="90000"/>
              </a:lnSpc>
              <a:buFontTx/>
              <a:buChar char="-"/>
            </a:pPr>
            <a:endParaRPr lang="es-ES" sz="1600" dirty="0" smtClean="0"/>
          </a:p>
          <a:p>
            <a:pPr>
              <a:lnSpc>
                <a:spcPct val="90000"/>
              </a:lnSpc>
            </a:pPr>
            <a:r>
              <a:rPr lang="es-ES" sz="1600" dirty="0" err="1">
                <a:solidFill>
                  <a:srgbClr val="425563"/>
                </a:solidFill>
              </a:rPr>
              <a:t>m</a:t>
            </a:r>
            <a:r>
              <a:rPr lang="es-ES" sz="1600" dirty="0" err="1" smtClean="0">
                <a:solidFill>
                  <a:srgbClr val="425563"/>
                </a:solidFill>
              </a:rPr>
              <a:t>vn</a:t>
            </a:r>
            <a:r>
              <a:rPr lang="es-ES" sz="1600" dirty="0" smtClean="0">
                <a:solidFill>
                  <a:srgbClr val="425563"/>
                </a:solidFill>
              </a:rPr>
              <a:t> </a:t>
            </a:r>
            <a:r>
              <a:rPr lang="es-ES" sz="1600" dirty="0" err="1" smtClean="0">
                <a:solidFill>
                  <a:srgbClr val="425563"/>
                </a:solidFill>
              </a:rPr>
              <a:t>cobertura:cobertura</a:t>
            </a:r>
            <a:r>
              <a:rPr lang="es-ES" sz="1600" dirty="0" smtClean="0">
                <a:solidFill>
                  <a:srgbClr val="425563"/>
                </a:solidFill>
              </a:rPr>
              <a:t> –</a:t>
            </a:r>
            <a:r>
              <a:rPr lang="es-ES" sz="1600" dirty="0" err="1" smtClean="0">
                <a:solidFill>
                  <a:srgbClr val="425563"/>
                </a:solidFill>
              </a:rPr>
              <a:t>Dcobertura.report.format</a:t>
            </a:r>
            <a:r>
              <a:rPr lang="es-ES" sz="1600" dirty="0" smtClean="0">
                <a:solidFill>
                  <a:srgbClr val="425563"/>
                </a:solidFill>
              </a:rPr>
              <a:t>=</a:t>
            </a:r>
            <a:r>
              <a:rPr lang="es-ES" sz="1600" dirty="0" err="1" smtClean="0">
                <a:solidFill>
                  <a:srgbClr val="425563"/>
                </a:solidFill>
              </a:rPr>
              <a:t>xml</a:t>
            </a:r>
            <a:r>
              <a:rPr lang="es-ES" sz="1600" dirty="0" smtClean="0">
                <a:solidFill>
                  <a:srgbClr val="425563"/>
                </a:solidFill>
              </a:rPr>
              <a:t> –</a:t>
            </a:r>
            <a:r>
              <a:rPr lang="es-ES" sz="1600" dirty="0" err="1" smtClean="0">
                <a:solidFill>
                  <a:srgbClr val="425563"/>
                </a:solidFill>
              </a:rPr>
              <a:t>Dsonar.projectName</a:t>
            </a:r>
            <a:r>
              <a:rPr lang="es-ES" sz="1600" dirty="0" smtClean="0">
                <a:solidFill>
                  <a:srgbClr val="425563"/>
                </a:solidFill>
              </a:rPr>
              <a:t>=</a:t>
            </a:r>
            <a:r>
              <a:rPr lang="es-ES" sz="1600" dirty="0" err="1" smtClean="0">
                <a:solidFill>
                  <a:srgbClr val="425563"/>
                </a:solidFill>
              </a:rPr>
              <a:t>HolaMundogit</a:t>
            </a:r>
            <a:r>
              <a:rPr lang="es-ES" sz="1600" dirty="0" smtClean="0">
                <a:solidFill>
                  <a:srgbClr val="425563"/>
                </a:solidFill>
              </a:rPr>
              <a:t>## </a:t>
            </a:r>
            <a:r>
              <a:rPr lang="es-ES" sz="1600" dirty="0" err="1" smtClean="0">
                <a:solidFill>
                  <a:srgbClr val="425563"/>
                </a:solidFill>
              </a:rPr>
              <a:t>sonar:sonar</a:t>
            </a:r>
            <a:endParaRPr lang="es-ES" sz="1600" dirty="0" smtClean="0">
              <a:solidFill>
                <a:srgbClr val="425563"/>
              </a:solidFill>
            </a:endParaRPr>
          </a:p>
          <a:p>
            <a:pPr>
              <a:lnSpc>
                <a:spcPct val="90000"/>
              </a:lnSpc>
            </a:pPr>
            <a:endParaRPr lang="es-ES" sz="1600" dirty="0"/>
          </a:p>
          <a:p>
            <a:pPr>
              <a:lnSpc>
                <a:spcPct val="90000"/>
              </a:lnSpc>
            </a:pPr>
            <a:r>
              <a:rPr lang="es-ES" sz="1600" dirty="0" smtClean="0"/>
              <a:t>NOTA: Aplicamos este paso para generar código con errores. </a:t>
            </a:r>
          </a:p>
          <a:p>
            <a:pPr marL="1200150" lvl="2" indent="-285750">
              <a:lnSpc>
                <a:spcPct val="90000"/>
              </a:lnSpc>
              <a:buFontTx/>
              <a:buChar char="-"/>
            </a:pPr>
            <a:endParaRPr lang="en-US" dirty="0" smtClean="0">
              <a:solidFill>
                <a:srgbClr val="425563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65" y="3212976"/>
            <a:ext cx="11012230" cy="27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5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11.1 </a:t>
            </a:r>
            <a:r>
              <a:rPr lang="es-ES" dirty="0" err="1" smtClean="0"/>
              <a:t>Blocker</a:t>
            </a:r>
            <a:r>
              <a:rPr lang="es-ES" dirty="0" smtClean="0"/>
              <a:t> </a:t>
            </a:r>
            <a:r>
              <a:rPr lang="es-ES" dirty="0" err="1" smtClean="0"/>
              <a:t>Issues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7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Blocker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Issues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Valores definidos en pliego de ODIN</a:t>
            </a:r>
          </a:p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b="1" dirty="0" err="1" smtClean="0"/>
              <a:t>Blocker</a:t>
            </a:r>
            <a:r>
              <a:rPr lang="es-ES" b="1" dirty="0" smtClean="0"/>
              <a:t> </a:t>
            </a:r>
            <a:r>
              <a:rPr lang="es-ES" b="1" dirty="0" err="1" smtClean="0"/>
              <a:t>Issues</a:t>
            </a:r>
            <a:r>
              <a:rPr lang="es-ES" b="1" dirty="0"/>
              <a:t> </a:t>
            </a:r>
            <a:r>
              <a:rPr lang="es-ES" b="1" dirty="0" smtClean="0"/>
              <a:t>&gt; 0</a:t>
            </a:r>
            <a:endParaRPr lang="en-US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844824"/>
            <a:ext cx="8294514" cy="433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7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Blocker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Issues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- Vamos a acceder a los </a:t>
            </a:r>
            <a:r>
              <a:rPr lang="es-ES" dirty="0" err="1" smtClean="0"/>
              <a:t>Blocker</a:t>
            </a:r>
            <a:r>
              <a:rPr lang="es-ES" dirty="0" smtClean="0"/>
              <a:t> </a:t>
            </a:r>
            <a:r>
              <a:rPr lang="es-ES" dirty="0" err="1" smtClean="0"/>
              <a:t>Issues</a:t>
            </a:r>
            <a:endParaRPr lang="es-ES" dirty="0" smtClean="0"/>
          </a:p>
          <a:p>
            <a:pPr>
              <a:lnSpc>
                <a:spcPct val="90000"/>
              </a:lnSpc>
            </a:pP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15" y="1627296"/>
            <a:ext cx="9164131" cy="431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04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Blocker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Issues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- Podemos obtener más detalles de la regla aplicada.</a:t>
            </a:r>
          </a:p>
          <a:p>
            <a:pPr>
              <a:lnSpc>
                <a:spcPct val="90000"/>
              </a:lnSpc>
            </a:pP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313" y="1700808"/>
            <a:ext cx="9234142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18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Blocker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Issues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- Podremos ver el fichero de código fuente afectado así como la línea en la que se encuentra el </a:t>
            </a:r>
            <a:r>
              <a:rPr lang="es-ES" dirty="0" err="1" smtClean="0"/>
              <a:t>Issue</a:t>
            </a:r>
            <a:r>
              <a:rPr lang="es-ES" dirty="0" smtClean="0"/>
              <a:t>.</a:t>
            </a:r>
          </a:p>
          <a:p>
            <a:pPr>
              <a:lnSpc>
                <a:spcPct val="90000"/>
              </a:lnSpc>
            </a:pPr>
            <a:endParaRPr lang="es-E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450" y="1397955"/>
            <a:ext cx="9729106" cy="462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6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68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Blocker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Issues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- En el detalle de la regla podemos ver un ejemplo de código con el error y la solución.</a:t>
            </a:r>
          </a:p>
          <a:p>
            <a:pPr>
              <a:lnSpc>
                <a:spcPct val="90000"/>
              </a:lnSpc>
            </a:pPr>
            <a:endParaRPr lang="es-E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027" y="1420920"/>
            <a:ext cx="9563910" cy="456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36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69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Blocker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Issues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- Acceder al fichero de código fuente</a:t>
            </a:r>
          </a:p>
          <a:p>
            <a:pPr>
              <a:lnSpc>
                <a:spcPct val="90000"/>
              </a:lnSpc>
            </a:pPr>
            <a:endParaRPr lang="es-E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29425"/>
            <a:ext cx="9714260" cy="4639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8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/>
              <a:t>URL de conexión a la instancia de </a:t>
            </a:r>
            <a:r>
              <a:rPr lang="es-ES" sz="2400" b="1" dirty="0" err="1"/>
              <a:t>SonarQube</a:t>
            </a:r>
            <a:r>
              <a:rPr lang="es-ES" sz="2400" b="1" dirty="0"/>
              <a:t>:</a:t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Utilizaremos el usuario / contraseña proporcionados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10.226.4.131:9000/sonarqube</a:t>
            </a:r>
            <a:endParaRPr lang="es-ES" dirty="0" smtClean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568" y="2060848"/>
            <a:ext cx="8185546" cy="425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67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11.2 </a:t>
            </a:r>
            <a:r>
              <a:rPr lang="es-ES" dirty="0" err="1" smtClean="0"/>
              <a:t>Cognitive</a:t>
            </a:r>
            <a:r>
              <a:rPr lang="es-ES" dirty="0" smtClean="0"/>
              <a:t> </a:t>
            </a:r>
            <a:r>
              <a:rPr lang="es-ES" dirty="0" err="1" smtClean="0"/>
              <a:t>Complexity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5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71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Cognitive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Complexity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 La complejidad Cognitiva nos proporciona el nivel de complejidad / anidamiento que tiene nuestro código. Como se ve en la imagen, el anidamiento incrementa en función de la profundidad. Ejemplo: en el primer “</a:t>
            </a:r>
            <a:r>
              <a:rPr lang="es-ES" dirty="0" err="1" smtClean="0"/>
              <a:t>if</a:t>
            </a:r>
            <a:r>
              <a:rPr lang="es-ES" dirty="0" smtClean="0"/>
              <a:t>” la </a:t>
            </a:r>
            <a:r>
              <a:rPr lang="es-ES" dirty="0" err="1" smtClean="0"/>
              <a:t>cog</a:t>
            </a:r>
            <a:r>
              <a:rPr lang="es-ES" dirty="0" smtClean="0"/>
              <a:t>. </a:t>
            </a:r>
            <a:r>
              <a:rPr lang="es-ES" dirty="0" err="1" smtClean="0"/>
              <a:t>Complexity</a:t>
            </a:r>
            <a:r>
              <a:rPr lang="es-ES" dirty="0" smtClean="0"/>
              <a:t> sumará +1, pero en el 2º “</a:t>
            </a:r>
            <a:r>
              <a:rPr lang="es-ES" dirty="0" err="1" smtClean="0"/>
              <a:t>if</a:t>
            </a:r>
            <a:r>
              <a:rPr lang="es-ES" dirty="0" smtClean="0"/>
              <a:t>” anidado sumará +2, y así sucesivamente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1464" y="2060848"/>
            <a:ext cx="9009078" cy="423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72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Cognitive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Complexity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 La complejidad Cognitiva nos proporciona el nivel de complejidad / anidamiento que tiene nuestro código. Como se ve en la imagen el anidamiento incrementa en función de la profundidad.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7488" y="1628800"/>
            <a:ext cx="8964414" cy="427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52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73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Cognitive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Complexity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 La complejidad Cognitiva nos proporciona el nivel de complejidad / anidamiento que tiene nuestro código. Como se ve en la imagen el anidamiento incrementa en función de la profundidad.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564" y="1628800"/>
            <a:ext cx="9283433" cy="4404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4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74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Cognitive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Complexity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 La complejidad Cognitiva nos proporciona el nivel de complejidad / anidamiento que tiene nuestro código. Como se ve en la imagen el anidamiento incrementa en función de la profundidad.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896" y="1700808"/>
            <a:ext cx="8968213" cy="4271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0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75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Cognitive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Complexity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 La complejidad Cognitiva nos proporciona el nivel de complejidad / anidamiento que tiene nuestro código. Como se ve en la imagen el anidamiento incrementa en función de la profundidad.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058761"/>
            <a:ext cx="5588279" cy="2804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281" y="2058761"/>
            <a:ext cx="5602943" cy="280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11.3 </a:t>
            </a:r>
            <a:r>
              <a:rPr lang="es-ES" dirty="0" err="1" smtClean="0"/>
              <a:t>Coverage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01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77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Coverage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Valores </a:t>
            </a:r>
            <a:r>
              <a:rPr lang="es-ES" dirty="0"/>
              <a:t>definidos en pliego de ODIN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b="1" dirty="0" err="1" smtClean="0"/>
              <a:t>Coverage</a:t>
            </a:r>
            <a:r>
              <a:rPr lang="es-ES" b="1" dirty="0" smtClean="0"/>
              <a:t> &lt; 50%</a:t>
            </a:r>
            <a:endParaRPr lang="en-US" b="1" dirty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060848"/>
            <a:ext cx="7641679" cy="400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0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78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Coverage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 </a:t>
            </a:r>
            <a:r>
              <a:rPr lang="es-ES" dirty="0" err="1" smtClean="0"/>
              <a:t>SonarQube</a:t>
            </a:r>
            <a:r>
              <a:rPr lang="es-ES" dirty="0" smtClean="0"/>
              <a:t> nos indicará el % de cobertura que tenemos en nuestro código, es decir, nos estará indicando que porcentaje del código está cubierto por los </a:t>
            </a:r>
            <a:r>
              <a:rPr lang="es-ES" dirty="0" err="1" smtClean="0"/>
              <a:t>tests</a:t>
            </a:r>
            <a:r>
              <a:rPr lang="es-ES" dirty="0" smtClean="0"/>
              <a:t> unitarios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El QG marcará el </a:t>
            </a:r>
            <a:r>
              <a:rPr lang="es-ES" dirty="0" err="1" smtClean="0"/>
              <a:t>warning</a:t>
            </a:r>
            <a:r>
              <a:rPr lang="es-ES" dirty="0" smtClean="0"/>
              <a:t> cuando nos encontremos por debajo del 70% y el Error/Bloqueo por debajo del 50% de </a:t>
            </a:r>
            <a:r>
              <a:rPr lang="es-ES" dirty="0" err="1" smtClean="0"/>
              <a:t>tests</a:t>
            </a:r>
            <a:r>
              <a:rPr lang="es-ES" dirty="0" smtClean="0"/>
              <a:t>. Esto no implica que los test finalicen de forma satisfactoria.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456" y="1988840"/>
            <a:ext cx="9463051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74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11.4 </a:t>
            </a:r>
            <a:r>
              <a:rPr lang="es-ES" dirty="0" err="1" smtClean="0"/>
              <a:t>Critical</a:t>
            </a:r>
            <a:r>
              <a:rPr lang="es-ES" dirty="0" smtClean="0"/>
              <a:t> </a:t>
            </a:r>
            <a:r>
              <a:rPr lang="es-ES" dirty="0" err="1" smtClean="0"/>
              <a:t>Issues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94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smtClean="0"/>
              <a:t>ACCESOS: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12464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Cada usuario se conectará a la máquina </a:t>
            </a:r>
            <a:r>
              <a:rPr lang="en-US" dirty="0" smtClean="0"/>
              <a:t>10.226.4.132  con </a:t>
            </a:r>
            <a:r>
              <a:rPr lang="en-US" dirty="0" err="1" smtClean="0"/>
              <a:t>usuario</a:t>
            </a:r>
            <a:r>
              <a:rPr lang="en-US" dirty="0" smtClean="0"/>
              <a:t>/</a:t>
            </a:r>
            <a:r>
              <a:rPr lang="en-US" dirty="0" err="1" smtClean="0"/>
              <a:t>contraseña</a:t>
            </a:r>
            <a:r>
              <a:rPr lang="en-US" dirty="0"/>
              <a:t> </a:t>
            </a:r>
            <a:r>
              <a:rPr lang="en-US" dirty="0" smtClean="0"/>
              <a:t>de la </a:t>
            </a:r>
            <a:r>
              <a:rPr lang="en-US" dirty="0" err="1" smtClean="0"/>
              <a:t>tabla</a:t>
            </a:r>
            <a:r>
              <a:rPr lang="en-US" dirty="0" smtClean="0"/>
              <a:t> de la </a:t>
            </a:r>
            <a:r>
              <a:rPr lang="en-US" dirty="0" err="1" smtClean="0"/>
              <a:t>siguiente</a:t>
            </a:r>
            <a:r>
              <a:rPr lang="en-US" dirty="0" smtClean="0"/>
              <a:t> slice.</a:t>
            </a:r>
            <a:endParaRPr lang="es-ES" dirty="0" smtClean="0"/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dirty="0" smtClean="0"/>
              <a:t>Utilizar un cliente “</a:t>
            </a:r>
            <a:r>
              <a:rPr lang="es-ES" dirty="0" err="1" smtClean="0"/>
              <a:t>ssh</a:t>
            </a:r>
            <a:r>
              <a:rPr lang="es-ES" dirty="0" smtClean="0"/>
              <a:t>” para establecer la sesión</a:t>
            </a:r>
            <a:endParaRPr lang="es-ES" dirty="0"/>
          </a:p>
          <a:p>
            <a:pPr>
              <a:lnSpc>
                <a:spcPct val="90000"/>
              </a:lnSpc>
            </a:pPr>
            <a:endParaRPr lang="es-E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119" y="1988840"/>
            <a:ext cx="5329865" cy="3981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2144228"/>
            <a:ext cx="3882458" cy="3826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1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80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Critical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Issues</a:t>
            </a:r>
            <a:r>
              <a:rPr lang="es-ES" sz="2400" b="1" dirty="0" smtClean="0"/>
              <a:t/>
            </a:r>
            <a:br>
              <a:rPr lang="es-ES" sz="2400" b="1" dirty="0" smtClean="0"/>
            </a:br>
            <a:endParaRPr lang="en-GB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2112353"/>
            <a:ext cx="8072222" cy="422793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95400" y="980728"/>
            <a:ext cx="8784976" cy="997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Valores definidos en pliego de ODIN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b="1" dirty="0" err="1" smtClean="0"/>
              <a:t>Critical</a:t>
            </a:r>
            <a:r>
              <a:rPr lang="es-ES" b="1" dirty="0" smtClean="0"/>
              <a:t> </a:t>
            </a:r>
            <a:r>
              <a:rPr lang="es-ES" b="1" dirty="0" err="1" smtClean="0"/>
              <a:t>Issues</a:t>
            </a:r>
            <a:r>
              <a:rPr lang="es-ES" b="1" dirty="0" smtClean="0"/>
              <a:t> &gt; 0</a:t>
            </a:r>
            <a:endParaRPr lang="en-US" b="1" dirty="0"/>
          </a:p>
          <a:p>
            <a:pPr>
              <a:lnSpc>
                <a:spcPct val="90000"/>
              </a:lnSpc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27227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81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Critical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Issues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- Acceder a las </a:t>
            </a:r>
            <a:r>
              <a:rPr lang="es-ES" dirty="0" err="1" smtClean="0"/>
              <a:t>critical</a:t>
            </a:r>
            <a:r>
              <a:rPr lang="es-ES" dirty="0" smtClean="0"/>
              <a:t> </a:t>
            </a:r>
            <a:r>
              <a:rPr lang="es-ES" dirty="0" err="1" smtClean="0"/>
              <a:t>Issues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204" y="1883402"/>
            <a:ext cx="8729598" cy="41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61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8.4 </a:t>
            </a:r>
            <a:r>
              <a:rPr lang="es-ES" dirty="0" err="1" smtClean="0"/>
              <a:t>Duplicated</a:t>
            </a:r>
            <a:r>
              <a:rPr lang="es-ES" dirty="0" smtClean="0"/>
              <a:t> </a:t>
            </a:r>
            <a:r>
              <a:rPr lang="es-ES" dirty="0" err="1" smtClean="0"/>
              <a:t>Lines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4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83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Duplicated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Lines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Valores definidos en pliego de </a:t>
            </a:r>
            <a:r>
              <a:rPr lang="es-ES" dirty="0" smtClean="0"/>
              <a:t>ODIN y que generarán un bloqueo</a:t>
            </a:r>
            <a:endParaRPr lang="es-ES" dirty="0"/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b="1" dirty="0" err="1" smtClean="0"/>
              <a:t>Duplicated</a:t>
            </a:r>
            <a:r>
              <a:rPr lang="es-ES" b="1" dirty="0" smtClean="0"/>
              <a:t> </a:t>
            </a:r>
            <a:r>
              <a:rPr lang="es-ES" b="1" dirty="0" err="1" smtClean="0"/>
              <a:t>Lines</a:t>
            </a:r>
            <a:r>
              <a:rPr lang="es-ES" b="1" dirty="0" smtClean="0"/>
              <a:t> &gt; 5%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04" y="1772816"/>
            <a:ext cx="8537405" cy="447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3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84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Duplicated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Lines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- Acceder a </a:t>
            </a:r>
            <a:r>
              <a:rPr lang="es-ES" dirty="0" err="1" smtClean="0"/>
              <a:t>Lineas</a:t>
            </a:r>
            <a:r>
              <a:rPr lang="es-ES" dirty="0" smtClean="0"/>
              <a:t> Duplicadas desde el “</a:t>
            </a:r>
            <a:r>
              <a:rPr lang="es-ES" dirty="0" err="1" smtClean="0"/>
              <a:t>overview</a:t>
            </a:r>
            <a:r>
              <a:rPr lang="es-ES" dirty="0" smtClean="0"/>
              <a:t>” de nuestro proyecto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41" y="1502940"/>
            <a:ext cx="9444324" cy="446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3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85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Duplicated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Lines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Aquí obtendremos las duplicidades que ha encontrado </a:t>
            </a:r>
            <a:r>
              <a:rPr lang="es-ES" dirty="0" err="1" smtClean="0"/>
              <a:t>sonarqube</a:t>
            </a:r>
            <a:r>
              <a:rPr lang="es-ES" dirty="0" smtClean="0"/>
              <a:t>. Para tener más detalles de la duplicidad deberemos acceder al fichero.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512" y="1780256"/>
            <a:ext cx="8505124" cy="432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820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86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Duplicated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Lines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Como se puede ver en la imagen siguiente </a:t>
            </a:r>
            <a:r>
              <a:rPr lang="es-ES" dirty="0" err="1" smtClean="0"/>
              <a:t>sonarqube</a:t>
            </a:r>
            <a:r>
              <a:rPr lang="es-ES" dirty="0" smtClean="0"/>
              <a:t> nos está marcando con una línea “gris” (en el lado izquierdo) el bloque de código que se está repitiendo, y si pulsamos sobre dicha barra podemos obtener la información del fichero que contiene el mismo bloque de código.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747695"/>
            <a:ext cx="8649978" cy="438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39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11.5 </a:t>
            </a:r>
            <a:r>
              <a:rPr lang="es-ES" dirty="0" err="1" smtClean="0"/>
              <a:t>Technical</a:t>
            </a:r>
            <a:r>
              <a:rPr lang="es-ES" dirty="0" smtClean="0"/>
              <a:t> </a:t>
            </a:r>
            <a:r>
              <a:rPr lang="es-ES" dirty="0" err="1" smtClean="0"/>
              <a:t>Debt</a:t>
            </a:r>
            <a:r>
              <a:rPr lang="es-ES" dirty="0" smtClean="0"/>
              <a:t> Ratio</a:t>
            </a:r>
            <a:br>
              <a:rPr lang="es-ES" dirty="0" smtClean="0"/>
            </a:br>
            <a:r>
              <a:rPr lang="es-ES" dirty="0" smtClean="0"/>
              <a:t>(Deuda técnica)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60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Technical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Debt</a:t>
            </a:r>
            <a:r>
              <a:rPr lang="es-ES" sz="2400" b="1" dirty="0" smtClean="0"/>
              <a:t> Ratio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Valores definidos en pliego de ODIN y que generarán un bloqueo</a:t>
            </a:r>
          </a:p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r>
              <a:rPr lang="es-ES" b="1" dirty="0" err="1" smtClean="0"/>
              <a:t>Technical</a:t>
            </a:r>
            <a:r>
              <a:rPr lang="es-ES" b="1" dirty="0" smtClean="0"/>
              <a:t> </a:t>
            </a:r>
            <a:r>
              <a:rPr lang="es-ES" b="1" dirty="0" err="1" smtClean="0"/>
              <a:t>Debt</a:t>
            </a:r>
            <a:r>
              <a:rPr lang="es-ES" b="1" dirty="0" smtClean="0"/>
              <a:t> Ratio &gt; 20%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2155591"/>
            <a:ext cx="7795048" cy="407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3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Technical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Debt</a:t>
            </a:r>
            <a:r>
              <a:rPr lang="es-ES" sz="2400" b="1" dirty="0" smtClean="0"/>
              <a:t> Ratio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- Acceder al apartado “</a:t>
            </a:r>
            <a:r>
              <a:rPr lang="es-ES" dirty="0" err="1" smtClean="0"/>
              <a:t>Debt</a:t>
            </a:r>
            <a:r>
              <a:rPr lang="es-ES" dirty="0" smtClean="0"/>
              <a:t>” dentro de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Smells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120" y="1486673"/>
            <a:ext cx="9132322" cy="432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76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/>
              <a:t>ACCESOS: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2380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Cada usuario realizará el clone de su </a:t>
            </a:r>
            <a:r>
              <a:rPr lang="es-ES" dirty="0" err="1" smtClean="0"/>
              <a:t>respositorio</a:t>
            </a:r>
            <a:r>
              <a:rPr lang="es-ES" dirty="0" smtClean="0"/>
              <a:t> </a:t>
            </a:r>
            <a:r>
              <a:rPr lang="es-ES" dirty="0" err="1" smtClean="0"/>
              <a:t>HolaMundogit</a:t>
            </a:r>
            <a:r>
              <a:rPr lang="es-ES" dirty="0" smtClean="0"/>
              <a:t>##. Cada usuario utilizará un repositorio </a:t>
            </a:r>
            <a:r>
              <a:rPr lang="es-ES" dirty="0" err="1" smtClean="0"/>
              <a:t>Git</a:t>
            </a:r>
            <a:r>
              <a:rPr lang="es-ES" dirty="0" smtClean="0"/>
              <a:t> en función del usuario de Sistema asignado: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endParaRPr lang="es-ES" dirty="0" smtClean="0"/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b="1" dirty="0" smtClean="0"/>
              <a:t>Usuario	/ Pass		Repositorio			Comando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git01 			git01@git1:HolaMundogit01	</a:t>
            </a:r>
            <a:r>
              <a:rPr lang="es-ES" dirty="0" err="1" smtClean="0"/>
              <a:t>git</a:t>
            </a:r>
            <a:r>
              <a:rPr lang="es-ES" dirty="0" smtClean="0"/>
              <a:t> clone git01@git1:HolaMundogit01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git02 			git02@git1:HolaMundogit02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git02@git1:HolaMundogit02</a:t>
            </a:r>
            <a:endParaRPr lang="es-ES" dirty="0"/>
          </a:p>
          <a:p>
            <a:pPr>
              <a:lnSpc>
                <a:spcPct val="90000"/>
              </a:lnSpc>
            </a:pPr>
            <a:r>
              <a:rPr lang="es-ES" dirty="0" smtClean="0"/>
              <a:t>git03 			git03@git1:HolaMundogit03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git03@git1:HolaMundogit03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git04 			git04@git1:HolaMundogit04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git04@git1:HolaMundogit04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git05 			git05@git1:HolaMundogit05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git05@git1:HolaMundogit05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git06 			git06@git1:HolaMundogit06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git06@git1:HolaMundogit06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git07 			git07@git1:HolaMundogit07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git07@git1:HolaMundogit07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git08 			git08@git1:HolaMundogit08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git08@git1:HolaMundogit08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git09 			git09@git1:HolaMundogit09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git09@git1:HolaMundogit09</a:t>
            </a:r>
          </a:p>
          <a:p>
            <a:pPr>
              <a:lnSpc>
                <a:spcPct val="90000"/>
              </a:lnSpc>
            </a:pPr>
            <a:r>
              <a:rPr lang="es-ES" dirty="0" smtClean="0"/>
              <a:t>git10 			git10@git1:HolaMundogit10	</a:t>
            </a:r>
            <a:r>
              <a:rPr lang="es-ES" dirty="0" err="1"/>
              <a:t>git</a:t>
            </a:r>
            <a:r>
              <a:rPr lang="es-ES" dirty="0"/>
              <a:t> clone </a:t>
            </a:r>
            <a:r>
              <a:rPr lang="es-ES" dirty="0" smtClean="0"/>
              <a:t>git010@git1:HolaMundogit010</a:t>
            </a:r>
          </a:p>
          <a:p>
            <a:pPr>
              <a:lnSpc>
                <a:spcPct val="90000"/>
              </a:lnSpc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963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Technical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Debt</a:t>
            </a:r>
            <a:r>
              <a:rPr lang="es-ES" sz="2400" b="1" dirty="0" smtClean="0"/>
              <a:t> Ratio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En esta medición nos estamos metiendo en el apartado de “</a:t>
            </a:r>
            <a:r>
              <a:rPr lang="es-ES" dirty="0" err="1" smtClean="0"/>
              <a:t>Maintainability</a:t>
            </a:r>
            <a:r>
              <a:rPr lang="es-ES" dirty="0" smtClean="0"/>
              <a:t>” apartado que englobará lo que </a:t>
            </a:r>
            <a:r>
              <a:rPr lang="es-ES" dirty="0" err="1" smtClean="0"/>
              <a:t>sonarqube</a:t>
            </a:r>
            <a:r>
              <a:rPr lang="es-ES" dirty="0" smtClean="0"/>
              <a:t> llama “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Smells</a:t>
            </a:r>
            <a:r>
              <a:rPr lang="es-ES" dirty="0" smtClean="0"/>
              <a:t>”, que podríamos entender como malas prácticas de desarrollo que se traducirá en una deuda técnica que sonar lo traduce como en el nº de jornadas para reparar dicho código.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213" y="2093154"/>
            <a:ext cx="9525580" cy="405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58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Technical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Debt</a:t>
            </a:r>
            <a:r>
              <a:rPr lang="es-ES" sz="2400" b="1" dirty="0" smtClean="0"/>
              <a:t> Ratio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498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Para ver la medición que nos aplicarán en el </a:t>
            </a:r>
            <a:r>
              <a:rPr lang="es-ES" dirty="0" err="1" smtClean="0"/>
              <a:t>Quality</a:t>
            </a:r>
            <a:r>
              <a:rPr lang="es-ES" dirty="0" smtClean="0"/>
              <a:t> </a:t>
            </a:r>
            <a:r>
              <a:rPr lang="es-ES" dirty="0" err="1" smtClean="0"/>
              <a:t>Gate</a:t>
            </a:r>
            <a:r>
              <a:rPr lang="es-ES" dirty="0"/>
              <a:t> </a:t>
            </a:r>
            <a:r>
              <a:rPr lang="es-ES" dirty="0" smtClean="0"/>
              <a:t>nos tendremos que ir al apartado de “</a:t>
            </a:r>
            <a:r>
              <a:rPr lang="es-ES" dirty="0" err="1" smtClean="0"/>
              <a:t>Measures</a:t>
            </a:r>
            <a:r>
              <a:rPr lang="es-ES" dirty="0" smtClean="0"/>
              <a:t>”, “</a:t>
            </a:r>
            <a:r>
              <a:rPr lang="es-ES" dirty="0" err="1" smtClean="0"/>
              <a:t>Maintainability</a:t>
            </a:r>
            <a:r>
              <a:rPr lang="es-ES" dirty="0" smtClean="0"/>
              <a:t>” , “</a:t>
            </a:r>
            <a:r>
              <a:rPr lang="es-ES" dirty="0" err="1" smtClean="0"/>
              <a:t>Debt</a:t>
            </a:r>
            <a:r>
              <a:rPr lang="es-ES" dirty="0" smtClean="0"/>
              <a:t> Ratio”, en donde podremos ver el % de la Deuda técnica.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327" y="2060848"/>
            <a:ext cx="8802043" cy="374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6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Technical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Debt</a:t>
            </a:r>
            <a:r>
              <a:rPr lang="es-ES" sz="2400" b="1" dirty="0" smtClean="0"/>
              <a:t> Ratio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2492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Para poder mejorar esta métrica tendremos hacer foco en los </a:t>
            </a:r>
            <a:r>
              <a:rPr lang="es-ES" dirty="0" err="1" smtClean="0"/>
              <a:t>code</a:t>
            </a:r>
            <a:r>
              <a:rPr lang="es-ES" dirty="0" smtClean="0"/>
              <a:t> </a:t>
            </a:r>
            <a:r>
              <a:rPr lang="es-ES" dirty="0" err="1" smtClean="0"/>
              <a:t>smell</a:t>
            </a:r>
            <a:r>
              <a:rPr lang="es-ES" dirty="0" smtClean="0"/>
              <a:t> tendremos que ir viendo los errores  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38" y="1772816"/>
            <a:ext cx="9158127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0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11.6 </a:t>
            </a:r>
            <a:r>
              <a:rPr lang="es-ES" dirty="0" err="1" smtClean="0"/>
              <a:t>Unit</a:t>
            </a:r>
            <a:r>
              <a:rPr lang="es-ES" dirty="0" smtClean="0"/>
              <a:t> </a:t>
            </a:r>
            <a:r>
              <a:rPr lang="es-ES" dirty="0" err="1" smtClean="0"/>
              <a:t>Tests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93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Unit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Tests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Success</a:t>
            </a:r>
            <a:r>
              <a:rPr lang="es-ES" sz="2400" b="1" dirty="0" smtClean="0"/>
              <a:t>(%)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Valores definidos en pliego de ODIN y que generarán un bloqueo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b="1" dirty="0" err="1" smtClean="0"/>
              <a:t>Unit</a:t>
            </a:r>
            <a:r>
              <a:rPr lang="es-ES" b="1" dirty="0" smtClean="0"/>
              <a:t> Test </a:t>
            </a:r>
            <a:r>
              <a:rPr lang="es-ES" b="1" dirty="0" err="1" smtClean="0"/>
              <a:t>Success</a:t>
            </a:r>
            <a:r>
              <a:rPr lang="es-ES" b="1" dirty="0" smtClean="0"/>
              <a:t> &lt; 100%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1544" y="1988840"/>
            <a:ext cx="8009352" cy="409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00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Unit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Tests</a:t>
            </a:r>
            <a:r>
              <a:rPr lang="es-ES" sz="2400" b="1" dirty="0" smtClean="0"/>
              <a:t> </a:t>
            </a:r>
            <a:r>
              <a:rPr lang="es-ES" sz="2400" b="1" dirty="0" err="1" smtClean="0"/>
              <a:t>Success</a:t>
            </a:r>
            <a:r>
              <a:rPr lang="es-ES" sz="2400" b="1" dirty="0" smtClean="0"/>
              <a:t>(%)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OSP está indicando unos valores del 90% de éxito en la ejecución de los </a:t>
            </a:r>
            <a:r>
              <a:rPr lang="es-ES" dirty="0" err="1" smtClean="0"/>
              <a:t>Tests</a:t>
            </a:r>
            <a:r>
              <a:rPr lang="es-ES" dirty="0" smtClean="0"/>
              <a:t>. Para obtener datos en este apartado habrá que tener </a:t>
            </a:r>
            <a:r>
              <a:rPr lang="es-ES" dirty="0" err="1" smtClean="0"/>
              <a:t>tests</a:t>
            </a:r>
            <a:r>
              <a:rPr lang="es-ES" dirty="0" smtClean="0"/>
              <a:t> unitarios, en caso contrario únicamente tendremos el apartado de “</a:t>
            </a:r>
            <a:r>
              <a:rPr lang="es-ES" dirty="0" err="1" smtClean="0"/>
              <a:t>Coverage</a:t>
            </a:r>
            <a:r>
              <a:rPr lang="es-ES" dirty="0" smtClean="0"/>
              <a:t>” en el que se nos indicará la parte del código que necesitará disponer de </a:t>
            </a:r>
            <a:r>
              <a:rPr lang="es-ES" dirty="0" err="1" smtClean="0"/>
              <a:t>Tests</a:t>
            </a:r>
            <a:r>
              <a:rPr lang="es-ES" dirty="0" smtClean="0"/>
              <a:t> Unitarios.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779" y="1772816"/>
            <a:ext cx="9814447" cy="418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297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8013" y="2571746"/>
            <a:ext cx="10312523" cy="1073278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s-ES" dirty="0" smtClean="0"/>
              <a:t>11.7 </a:t>
            </a:r>
            <a:r>
              <a:rPr lang="es-ES" dirty="0" err="1" smtClean="0"/>
              <a:t>Vulnerabilities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49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Vulnerabilities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/>
              <a:t>Valores definidos en pliego de ODIN y que generarán un bloqueo</a:t>
            </a:r>
          </a:p>
          <a:p>
            <a:pPr>
              <a:lnSpc>
                <a:spcPct val="90000"/>
              </a:lnSpc>
            </a:pPr>
            <a:endParaRPr lang="es-ES" dirty="0"/>
          </a:p>
          <a:p>
            <a:pPr>
              <a:lnSpc>
                <a:spcPct val="90000"/>
              </a:lnSpc>
            </a:pPr>
            <a:r>
              <a:rPr lang="es-ES" b="1" dirty="0" err="1" smtClean="0"/>
              <a:t>Vulnerabilities</a:t>
            </a:r>
            <a:r>
              <a:rPr lang="es-ES" b="1" dirty="0" smtClean="0"/>
              <a:t> &gt; 1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528" y="1848803"/>
            <a:ext cx="8145735" cy="42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16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C1FFD91-08E5-43E1-80BC-8AC6BE4B8B94}" type="slidenum">
              <a:rPr lang="en-US" smtClean="0"/>
              <a:pPr/>
              <a:t>98</a:t>
            </a:fld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1135" y="199210"/>
            <a:ext cx="11204292" cy="1287463"/>
          </a:xfrm>
        </p:spPr>
        <p:txBody>
          <a:bodyPr/>
          <a:lstStyle/>
          <a:p>
            <a:r>
              <a:rPr lang="es-ES" sz="2400" b="1" dirty="0" err="1" smtClean="0"/>
              <a:t>Vulnerabilities</a:t>
            </a:r>
            <a:r>
              <a:rPr lang="es-ES" sz="2400" b="1" dirty="0"/>
              <a:t/>
            </a:r>
            <a:br>
              <a:rPr lang="es-ES" sz="2400" b="1" dirty="0"/>
            </a:br>
            <a:endParaRPr lang="en-GB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621238" y="899357"/>
            <a:ext cx="11071489" cy="7478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s-ES" dirty="0" smtClean="0"/>
              <a:t>Únicamente podremos tener 1 Vulnerabilidad. Tal y como se ve en la siguiente imagen podemos filtrar las reglas del tipo “</a:t>
            </a:r>
            <a:r>
              <a:rPr lang="es-ES" dirty="0" err="1" smtClean="0"/>
              <a:t>Vulnerability</a:t>
            </a:r>
            <a:r>
              <a:rPr lang="es-ES" dirty="0" smtClean="0"/>
              <a:t>” para ver las reglas que aplican.</a:t>
            </a:r>
            <a:endParaRPr lang="es-ES" dirty="0"/>
          </a:p>
          <a:p>
            <a:pPr>
              <a:lnSpc>
                <a:spcPct val="90000"/>
              </a:lnSpc>
            </a:pPr>
            <a:endParaRPr lang="es-E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407" y="1888689"/>
            <a:ext cx="8103192" cy="4360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42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392" y="3284984"/>
            <a:ext cx="10312523" cy="1073278"/>
          </a:xfrm>
        </p:spPr>
        <p:txBody>
          <a:bodyPr/>
          <a:lstStyle/>
          <a:p>
            <a:pPr algn="ctr">
              <a:spcAft>
                <a:spcPts val="600"/>
              </a:spcAft>
            </a:pPr>
            <a:r>
              <a:rPr lang="es-ES" smtClean="0"/>
              <a:t>FIN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16F8AB-BCEA-4347-8BA6-BE776009BC89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815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HPE_Standard_Arial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2.xml><?xml version="1.0" encoding="utf-8"?>
<a:theme xmlns:a="http://schemas.openxmlformats.org/drawingml/2006/main" name="1_HPE_Standard_Arial_16x9_v5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0" tIns="0" rIns="0" bIns="0" rtlCol="0">
        <a:spAutoFit/>
      </a:bodyPr>
      <a:lstStyle>
        <a:defPPr>
          <a:lnSpc>
            <a:spcPct val="90000"/>
          </a:lnSpc>
          <a:defRPr dirty="0" smtClean="0"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Presentation1" id="{EAA4E4AD-82CC-422A-B39E-F07B6EDF3ECB}" vid="{F3C7D14E-C3CE-4D17-B3BA-862BFC959208}"/>
    </a:ext>
  </a:extLst>
</a:theme>
</file>

<file path=ppt/theme/theme3.xml><?xml version="1.0" encoding="utf-8"?>
<a:theme xmlns:a="http://schemas.openxmlformats.org/drawingml/2006/main" name="HPE_Standard_Metric_16x9_v6">
  <a:themeElements>
    <a:clrScheme name="HPE">
      <a:dk1>
        <a:sysClr val="windowText" lastClr="000000"/>
      </a:dk1>
      <a:lt1>
        <a:sysClr val="window" lastClr="FFFFFF"/>
      </a:lt1>
      <a:dk2>
        <a:srgbClr val="808285"/>
      </a:dk2>
      <a:lt2>
        <a:srgbClr val="C6C9CA"/>
      </a:lt2>
      <a:accent1>
        <a:srgbClr val="2AD2C9"/>
      </a:accent1>
      <a:accent2>
        <a:srgbClr val="614767"/>
      </a:accent2>
      <a:accent3>
        <a:srgbClr val="FF8D6D"/>
      </a:accent3>
      <a:accent4>
        <a:srgbClr val="5F7A76"/>
      </a:accent4>
      <a:accent5>
        <a:srgbClr val="C6C9CA"/>
      </a:accent5>
      <a:accent6>
        <a:srgbClr val="808285"/>
      </a:accent6>
      <a:hlink>
        <a:srgbClr val="01A982"/>
      </a:hlink>
      <a:folHlink>
        <a:srgbClr val="01A982"/>
      </a:folHlink>
    </a:clrScheme>
    <a:fontScheme name="MetricHPE">
      <a:majorFont>
        <a:latin typeface="MetricHPE"/>
        <a:ea typeface=""/>
        <a:cs typeface=""/>
      </a:majorFont>
      <a:minorFont>
        <a:latin typeface="MetricHP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6"/>
        </a:solidFill>
        <a:ln w="19050">
          <a:solidFill>
            <a:schemeClr val="accent6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1|169|130">
      <a:srgbClr val="01A982"/>
    </a:custClr>
    <a:custClr name="128|116|110">
      <a:srgbClr val="80746E"/>
    </a:custClr>
    <a:custClr name="66|85|99">
      <a:srgbClr val="425563"/>
    </a:custClr>
  </a:custClrLst>
  <a:extLst>
    <a:ext uri="{05A4C25C-085E-4340-85A3-A5531E510DB2}">
      <thm15:themeFamily xmlns:thm15="http://schemas.microsoft.com/office/thememl/2012/main" name="HPE_Standard_Metric_16x9_v6.potx" id="{67D35E2D-FB75-40C7-8C62-C707EEFABC0F}" vid="{B8B7BD2C-3B3B-46D4-AACF-F4D9047DB826}"/>
    </a:ext>
  </a:extLst>
</a:theme>
</file>

<file path=ppt/theme/theme4.xml><?xml version="1.0" encoding="utf-8"?>
<a:theme xmlns:a="http://schemas.openxmlformats.org/drawingml/2006/main" name="1_HPE_Standard_Arial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HPE_Standard_Arial_16x9.potx" id="{21F84462-1C9F-438F-A772-0EBAD7B3BCD8}" vid="{077F0EBE-C80C-4B61-8BF1-0309CF31637A}"/>
    </a:ext>
  </a:extLst>
</a:theme>
</file>

<file path=ppt/theme/theme5.xml><?xml version="1.0" encoding="utf-8"?>
<a:theme xmlns:a="http://schemas.openxmlformats.org/drawingml/2006/main" name="2_HPE_Standard_Arial_16x9_v2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Presentation2" id="{ABC52FCE-680B-42F1-A289-7A7598C79277}" vid="{17F32510-128D-496F-A125-BE549C46F9E7}"/>
    </a:ext>
  </a:extLst>
</a:theme>
</file>

<file path=ppt/theme/theme6.xml><?xml version="1.0" encoding="utf-8"?>
<a:theme xmlns:a="http://schemas.openxmlformats.org/drawingml/2006/main" name="Office Theme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HPE">
      <a:dk1>
        <a:sysClr val="windowText" lastClr="000000"/>
      </a:dk1>
      <a:lt1>
        <a:sysClr val="window" lastClr="FFFFFF"/>
      </a:lt1>
      <a:dk2>
        <a:srgbClr val="425563"/>
      </a:dk2>
      <a:lt2>
        <a:srgbClr val="C6C9CA"/>
      </a:lt2>
      <a:accent1>
        <a:srgbClr val="425563"/>
      </a:accent1>
      <a:accent2>
        <a:srgbClr val="2AD2C9"/>
      </a:accent2>
      <a:accent3>
        <a:srgbClr val="FF8D6D"/>
      </a:accent3>
      <a:accent4>
        <a:srgbClr val="5B4767"/>
      </a:accent4>
      <a:accent5>
        <a:srgbClr val="617D78"/>
      </a:accent5>
      <a:accent6>
        <a:srgbClr val="C6C9CA"/>
      </a:accent6>
      <a:hlink>
        <a:srgbClr val="617D78"/>
      </a:hlink>
      <a:folHlink>
        <a:srgbClr val="87878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ltGray">
        <a:solidFill>
          <a:schemeClr val="accent1"/>
        </a:solidFill>
        <a:ln w="19050">
          <a:solidFill>
            <a:schemeClr val="accent1"/>
          </a:solidFill>
        </a:ln>
      </a:spPr>
      <a:bodyPr rtlCol="0" anchor="ctr"/>
      <a:lstStyle>
        <a:defPPr algn="ctr">
          <a:lnSpc>
            <a:spcPct val="90000"/>
          </a:lnSpc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90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defRPr/>
        </a:defPPr>
      </a:lstStyle>
    </a:txDef>
  </a:objectDefaults>
  <a:extraClrSchemeLst/>
  <a:custClrLst>
    <a:custClr name="0|179|136">
      <a:srgbClr val="00B388"/>
    </a:custClr>
    <a:custClr name="135|123|117">
      <a:srgbClr val="877B75"/>
    </a:custClr>
    <a:custClr name="135|135|135">
      <a:srgbClr val="878787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FF1A2B7EC844B4FA3655812F2490C13" ma:contentTypeVersion="7" ma:contentTypeDescription="Create a new document." ma:contentTypeScope="" ma:versionID="981d727fc38a288811e4f4e541a7e842">
  <xsd:schema xmlns:xsd="http://www.w3.org/2001/XMLSchema" xmlns:xs="http://www.w3.org/2001/XMLSchema" xmlns:p="http://schemas.microsoft.com/office/2006/metadata/properties" xmlns:ns2="1b16b575-f7f8-49ac-8de8-f4d4559c3460" xmlns:ns3="c193a9f8-8ab9-4bce-be61-7be6c3bcc25b" targetNamespace="http://schemas.microsoft.com/office/2006/metadata/properties" ma:root="true" ma:fieldsID="1ec6ebce5058b60d2d0588d722e0a32d" ns2:_="" ns3:_="">
    <xsd:import namespace="1b16b575-f7f8-49ac-8de8-f4d4559c3460"/>
    <xsd:import namespace="c193a9f8-8ab9-4bce-be61-7be6c3bcc2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16b575-f7f8-49ac-8de8-f4d4559c34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93a9f8-8ab9-4bce-be61-7be6c3bcc25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335978-DC22-46A2-A38C-22368830F82F}">
  <ds:schemaRefs>
    <ds:schemaRef ds:uri="http://purl.org/dc/elements/1.1/"/>
    <ds:schemaRef ds:uri="http://purl.org/dc/terms/"/>
    <ds:schemaRef ds:uri="http://schemas.microsoft.com/office/2006/documentManagement/types"/>
    <ds:schemaRef ds:uri="http://schemas.microsoft.com/office/infopath/2007/PartnerControls"/>
    <ds:schemaRef ds:uri="1b16b575-f7f8-49ac-8de8-f4d4559c3460"/>
    <ds:schemaRef ds:uri="http://purl.org/dc/dcmitype/"/>
    <ds:schemaRef ds:uri="http://www.w3.org/XML/1998/namespace"/>
    <ds:schemaRef ds:uri="http://schemas.openxmlformats.org/package/2006/metadata/core-properties"/>
    <ds:schemaRef ds:uri="c193a9f8-8ab9-4bce-be61-7be6c3bcc25b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56CAEAC-5F47-4715-9B1D-0590C1F5C9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287E59D-6FE3-4627-A49F-BDB955756C0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b16b575-f7f8-49ac-8de8-f4d4559c3460"/>
    <ds:schemaRef ds:uri="c193a9f8-8ab9-4bce-be61-7be6c3bcc25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HPE_Standard_Arial_16x9_v2</Template>
  <TotalTime>69421</TotalTime>
  <Words>3010</Words>
  <Application>Microsoft Office PowerPoint</Application>
  <PresentationFormat>Widescreen</PresentationFormat>
  <Paragraphs>493</Paragraphs>
  <Slides>99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99</vt:i4>
      </vt:variant>
    </vt:vector>
  </HeadingPairs>
  <TitlesOfParts>
    <vt:vector size="107" baseType="lpstr">
      <vt:lpstr>Arial</vt:lpstr>
      <vt:lpstr>HelveticaNeueLT Std</vt:lpstr>
      <vt:lpstr>MetricHPE</vt:lpstr>
      <vt:lpstr>HPE_Standard_Arial_16x9_v2</vt:lpstr>
      <vt:lpstr>1_HPE_Standard_Arial_16x9_v5</vt:lpstr>
      <vt:lpstr>HPE_Standard_Metric_16x9_v6</vt:lpstr>
      <vt:lpstr>1_HPE_Standard_Arial_16x9_v2</vt:lpstr>
      <vt:lpstr>2_HPE_Standard_Arial_16x9_v2</vt:lpstr>
      <vt:lpstr>HPE – Formación SonarQube</vt:lpstr>
      <vt:lpstr>Índice</vt:lpstr>
      <vt:lpstr>Índice</vt:lpstr>
      <vt:lpstr>1. Accesos</vt:lpstr>
      <vt:lpstr>ACCESOS:</vt:lpstr>
      <vt:lpstr>ACCESOS:</vt:lpstr>
      <vt:lpstr>URL de conexión a la instancia de SonarQube: </vt:lpstr>
      <vt:lpstr>ACCESOS: </vt:lpstr>
      <vt:lpstr>ACCESOS: </vt:lpstr>
      <vt:lpstr>2. Introducción</vt:lpstr>
      <vt:lpstr>Introducción</vt:lpstr>
      <vt:lpstr>3. ¿Qué es SonarQube?</vt:lpstr>
      <vt:lpstr>¿Qué es SonarQube?</vt:lpstr>
      <vt:lpstr>4. Arquitectura de SonarQube</vt:lpstr>
      <vt:lpstr>Arquitectura de SonarQube</vt:lpstr>
      <vt:lpstr>5. KPIs  (ODIN)</vt:lpstr>
      <vt:lpstr>KPIs ODIN: </vt:lpstr>
      <vt:lpstr>KPIs: (quedan definidos dentro del Quality Gate) </vt:lpstr>
      <vt:lpstr>HITOS / FASES:  </vt:lpstr>
      <vt:lpstr>6. QG: Quality Gate</vt:lpstr>
      <vt:lpstr>QG: Quality Gate </vt:lpstr>
      <vt:lpstr>QG: Quality Gate </vt:lpstr>
      <vt:lpstr>Quality Gate </vt:lpstr>
      <vt:lpstr>7. QP: Quality Profile</vt:lpstr>
      <vt:lpstr>QP: Quality Profile </vt:lpstr>
      <vt:lpstr>8. Rules</vt:lpstr>
      <vt:lpstr>Rules </vt:lpstr>
      <vt:lpstr>  Rules: </vt:lpstr>
      <vt:lpstr>  Rules: </vt:lpstr>
      <vt:lpstr>9. ¿Cómo nos conectamos al GUI?</vt:lpstr>
      <vt:lpstr>9.1 En Torre de Control </vt:lpstr>
      <vt:lpstr>¿Cómo nos conectamos al GUI? </vt:lpstr>
      <vt:lpstr>9.2 En SonarQube  HPE</vt:lpstr>
      <vt:lpstr>¿Cómo nos conectamos al GUI? </vt:lpstr>
      <vt:lpstr>10. ¿Cómo ejecutamos el test de nuestro código?</vt:lpstr>
      <vt:lpstr>10.1 En Torre de Control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10.2 En SonarQube local</vt:lpstr>
      <vt:lpstr>10.2.1 Análisis a través de Maven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10.2.2 Análisis a través de Sonar-Scanner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¿Cómo ejecutamos el test de nuestro código? </vt:lpstr>
      <vt:lpstr>11. ¿Cómo interpretamos el informe generado?</vt:lpstr>
      <vt:lpstr>¿Cómo interpretamos el informe generado? </vt:lpstr>
      <vt:lpstr>11.1 Blocker Issues</vt:lpstr>
      <vt:lpstr>Blocker Issues </vt:lpstr>
      <vt:lpstr>Blocker Issues </vt:lpstr>
      <vt:lpstr>Blocker Issues </vt:lpstr>
      <vt:lpstr>Blocker Issues </vt:lpstr>
      <vt:lpstr>Blocker Issues </vt:lpstr>
      <vt:lpstr>Blocker Issues </vt:lpstr>
      <vt:lpstr>11.2 Cognitive Complexity</vt:lpstr>
      <vt:lpstr>Cognitive Complexity </vt:lpstr>
      <vt:lpstr>Cognitive Complexity </vt:lpstr>
      <vt:lpstr>Cognitive Complexity </vt:lpstr>
      <vt:lpstr>Cognitive Complexity </vt:lpstr>
      <vt:lpstr>Cognitive Complexity </vt:lpstr>
      <vt:lpstr>11.3 Coverage</vt:lpstr>
      <vt:lpstr>Coverage </vt:lpstr>
      <vt:lpstr>Coverage </vt:lpstr>
      <vt:lpstr>11.4 Critical Issues</vt:lpstr>
      <vt:lpstr>Critical Issues </vt:lpstr>
      <vt:lpstr>Critical Issues </vt:lpstr>
      <vt:lpstr>8.4 Duplicated Lines</vt:lpstr>
      <vt:lpstr>Duplicated Lines </vt:lpstr>
      <vt:lpstr>Duplicated Lines </vt:lpstr>
      <vt:lpstr>Duplicated Lines </vt:lpstr>
      <vt:lpstr>Duplicated Lines </vt:lpstr>
      <vt:lpstr>11.5 Technical Debt Ratio (Deuda técnica)</vt:lpstr>
      <vt:lpstr>Technical Debt Ratio </vt:lpstr>
      <vt:lpstr>Technical Debt Ratio </vt:lpstr>
      <vt:lpstr>Technical Debt Ratio </vt:lpstr>
      <vt:lpstr>Technical Debt Ratio </vt:lpstr>
      <vt:lpstr>Technical Debt Ratio </vt:lpstr>
      <vt:lpstr>11.6 Unit Tests</vt:lpstr>
      <vt:lpstr>Unit Tests Success(%) </vt:lpstr>
      <vt:lpstr>Unit Tests Success(%) </vt:lpstr>
      <vt:lpstr>11.7 Vulnerabilities</vt:lpstr>
      <vt:lpstr>Vulnerabilities </vt:lpstr>
      <vt:lpstr>Vulnerabilities </vt:lpstr>
      <vt:lpstr>FIN</vt:lpstr>
    </vt:vector>
  </TitlesOfParts>
  <Company>Hewlett 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HPE OSS Delivering Service Agility</dc:title>
  <dc:creator>Eberhardt, Rolf</dc:creator>
  <cp:lastModifiedBy>Ortega, Alvaro</cp:lastModifiedBy>
  <cp:revision>2622</cp:revision>
  <dcterms:created xsi:type="dcterms:W3CDTF">2015-10-26T17:08:40Z</dcterms:created>
  <dcterms:modified xsi:type="dcterms:W3CDTF">2019-05-17T12:16:31Z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2289701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D6.0.7</vt:lpwstr>
  </property>
  <property fmtid="{D5CDD505-2E9C-101B-9397-08002B2CF9AE}" pid="5" name="ContentTypeId">
    <vt:lpwstr>0x0101000FF1A2B7EC844B4FA3655812F2490C13</vt:lpwstr>
  </property>
</Properties>
</file>